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9" r:id="rId7"/>
    <p:sldId id="268" r:id="rId8"/>
    <p:sldId id="259" r:id="rId9"/>
    <p:sldId id="263" r:id="rId10"/>
    <p:sldId id="260" r:id="rId11"/>
    <p:sldId id="261" r:id="rId12"/>
    <p:sldId id="265" r:id="rId13"/>
    <p:sldId id="266" r:id="rId14"/>
    <p:sldId id="270" r:id="rId15"/>
    <p:sldId id="267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2B-33E5-4985-9714-0D5742C4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99B5-C3C9-4743-933A-FFA7FD724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88CE-F9D5-4324-B55D-F4D2127D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1B8-9984-4016-9C20-E2DA0F7C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EB11-AB66-4BA8-8725-AD820543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2822-AB6E-4EE3-858D-55782B1B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E899-3673-450C-994E-6A18243DA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2EFD-CA1A-41C0-A7B6-22C75934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1176-92F6-4B49-AEA3-3DCBA93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9DD89-3FDD-4EB8-AC8B-609116E1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7E1B1-B07C-479F-8FFF-18DED52FD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D7DA-1D4B-4DEC-A469-9CB6B155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9BDB-59D4-4646-B4CE-DC36059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9A53-2760-483F-8B2F-ABF382C9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7208-21E4-44F3-B795-C598DEBE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F3C6-9439-41FF-860B-749BC4AE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BA3A-EC92-4D98-BE51-5B0CCBEB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0DF9-C21D-4A99-AFC5-6E16F3B4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E977-4F00-40C4-8AF8-B092043E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B6B3-1E2B-4902-B1E2-CB7610FF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2C63-2075-4FFD-8D2C-A23B64D2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F697-A3F4-432E-9645-6E875BD4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5CD4-D3C4-41BE-9579-4BF258F5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2362-DFB2-4E76-819E-BE54FF6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A499-4416-4F47-8B49-7F4E787F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E1F-E08A-4D32-A4FD-D204F7D8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3D76-63F2-4A2A-802E-93D6D065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F9992-6C98-41B1-A34D-125E56449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B7A5-9D1C-474F-B7F6-CF905595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EE79-B100-4F25-8610-AB271DEF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ED0E9-3078-41CC-8B5A-F0D193F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0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B196-F278-4A2A-AABB-A6CEACE3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F96C-A877-4DD6-97F3-F6CEF265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0A480-F0C4-4B41-A0E9-4EAEA0AA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21095-F707-48D9-81E2-E8BC58891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3A3C3-C780-4D8F-85DB-ED4DA7D51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8319C-6C6C-4230-9F3D-970AA5DC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6D1B9-05B0-4864-8BAB-0FDC608E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E23A-3E93-45A2-AD1E-596720FB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EA1-46EE-416B-8DA8-01D27DE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65122-06FE-4C9A-9649-BB278395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D6BA6-76C3-4E8E-8374-03E3BAFD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97CC5-0830-4FE1-A76A-94A2BBC4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3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FAF22-AF28-4A70-B2BC-1E7B3FB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3FDCF-3BBC-4B52-87E5-D3D6A8D8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8A0D3-55DE-45C6-A646-3EACA014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5CA8-7736-4FAC-9065-5ECCCCD8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83A5-9779-406D-8990-762BBADC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6337-4FA4-45C3-84F4-08B97527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AAF28-C5CE-470D-B154-5F3CC744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CD3E-66A0-42B1-A3E8-7A4274DE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F962-B5D7-48D8-B063-A8E600A1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A7F9-90F8-4619-989D-8AAA8385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36592-B946-4679-A8DD-8258E0746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374E-4CD7-4C38-A7C4-F01240D0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8644-690C-4D6F-9B0E-D23EAA9F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55C8-2684-4461-9191-A84121BD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7350-BFE0-4699-9A29-88E72FA8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D9512-FA9C-4D8E-88CE-885081BF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C8883-23E0-44A2-849F-4BBC689B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93DE-C18C-4003-BFE0-2ED96140C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C770-9851-4494-8E29-1F669EE6FE5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6451-88D8-4332-8A63-8154CBB1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D5FF-543D-41AE-825D-063D53D45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5119-49A7-402C-B9F2-0DB98078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JavaScript/Referenc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Dat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1F37-1EB4-4606-84A3-DE9CDB38D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FC874-B0B6-40C4-97AD-BD8B01D8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El lenguaje del lado del cliente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12867-2147-47A5-833A-F6946CB0E4F7}"/>
              </a:ext>
            </a:extLst>
          </p:cNvPr>
          <p:cNvSpPr/>
          <p:nvPr/>
        </p:nvSpPr>
        <p:spPr>
          <a:xfrm>
            <a:off x="2911928" y="5550971"/>
            <a:ext cx="636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https://developer.mozilla.org/es/docs/Web/JavaScript/Referencia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15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C29-EC2A-4D6B-AEB5-CB9C191AE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A7BB-AC0C-4507-884D-28D2E1C4A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/>
              <a:t>new Date / </a:t>
            </a:r>
            <a:r>
              <a:rPr lang="es-AR" dirty="0" err="1"/>
              <a:t>now</a:t>
            </a:r>
            <a:r>
              <a:rPr lang="es-AR" dirty="0"/>
              <a:t> / </a:t>
            </a:r>
            <a:r>
              <a:rPr lang="es-AR" dirty="0" err="1"/>
              <a:t>setInterval</a:t>
            </a:r>
            <a:endParaRPr lang="en-US" dirty="0"/>
          </a:p>
          <a:p>
            <a:pPr algn="l"/>
            <a:r>
              <a:rPr lang="en-US" dirty="0">
                <a:hlinkClick r:id="rId2"/>
              </a:rPr>
              <a:t>https://developer.mozilla.org/en-US/docs/Web/JavaScript/Reference/Global_Objects/Date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07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C29-EC2A-4D6B-AEB5-CB9C191AE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 err="1"/>
              <a:t>Math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A7BB-AC0C-4507-884D-28D2E1C4A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/>
              <a:t>.PI / </a:t>
            </a:r>
            <a:r>
              <a:rPr lang="es-AR" dirty="0" err="1"/>
              <a:t>Random</a:t>
            </a:r>
            <a:endParaRPr lang="es-AR" dirty="0"/>
          </a:p>
          <a:p>
            <a:pPr algn="l"/>
            <a:r>
              <a:rPr lang="en-US" dirty="0">
                <a:hlinkClick r:id="rId2"/>
              </a:rPr>
              <a:t>https://developer.mozilla.org/en-US/docs/Web/JavaScript/Reference/Global_Objects/Math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98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FFFE-DC95-403C-9E3F-0FCA70BF7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Eventos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02F3-FFC2-4A74-9C8F-0BC62ED27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/>
              <a:t>Formularios / Teclado</a:t>
            </a:r>
          </a:p>
          <a:p>
            <a:pPr algn="l"/>
            <a:r>
              <a:rPr lang="en-US" dirty="0">
                <a:hlinkClick r:id="rId2"/>
              </a:rPr>
              <a:t>https://developer.mozilla.org/en-US/docs/Web/Events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367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B6C-1BB9-4354-8DE2-C96AB8E0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BAA7-60CB-40AC-9602-1C5EC970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Llamados en el HTML</a:t>
            </a:r>
          </a:p>
          <a:p>
            <a:pPr lvl="1"/>
            <a:r>
              <a:rPr lang="es-AR" dirty="0" err="1"/>
              <a:t>onClick</a:t>
            </a:r>
            <a:r>
              <a:rPr lang="es-AR" dirty="0"/>
              <a:t>=“sumar(34,4)”</a:t>
            </a:r>
          </a:p>
          <a:p>
            <a:r>
              <a:rPr lang="es-AR" dirty="0"/>
              <a:t>Llamados a través de JS</a:t>
            </a:r>
          </a:p>
          <a:p>
            <a:pPr lvl="1"/>
            <a:r>
              <a:rPr lang="es-AR" dirty="0" err="1"/>
              <a:t>addEventListener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F590-0F7D-48AD-AC78-78692291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Seleccionando elementos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6403-CDB1-4A8F-8F4E-0911D3B5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getElementById</a:t>
            </a:r>
            <a:endParaRPr lang="es-AR" dirty="0"/>
          </a:p>
          <a:p>
            <a:r>
              <a:rPr lang="es-AR" dirty="0" err="1"/>
              <a:t>querySelector</a:t>
            </a:r>
            <a:endParaRPr lang="es-AR" dirty="0"/>
          </a:p>
          <a:p>
            <a:r>
              <a:rPr lang="es-AR" dirty="0" err="1"/>
              <a:t>querySelectorAll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840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CD48-F9E2-4F4F-8D42-5E26F26CA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Modificando estilos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3C646-643D-40FB-9509-CC56E57B0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/>
              <a:t>.</a:t>
            </a:r>
            <a:r>
              <a:rPr lang="es-AR" dirty="0" err="1"/>
              <a:t>style</a:t>
            </a:r>
            <a:r>
              <a:rPr lang="es-AR" dirty="0"/>
              <a:t> / clases de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5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6F82-83E3-44AE-B83D-0E754DBA8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Creando elementos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2E042-B057-479C-88AC-5772F9834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6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FD90-23D8-4564-ACA3-5ACBEBB0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Creando elementos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F808-97D6-48F0-9826-DB79FFF2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paragraph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document.createElement</a:t>
            </a:r>
            <a:r>
              <a:rPr lang="en-US" dirty="0">
                <a:latin typeface="Consolas" panose="020B0609020204030204" pitchFamily="49" charset="0"/>
              </a:rPr>
              <a:t>("p");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parent.appendChild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paragraph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133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F3A6-871C-40C6-9674-BBA0745C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Enviando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17DE4-90A6-4CC9-BB5E-F6802AF2E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>
                <a:latin typeface="Consolas" panose="020B0609020204030204" pitchFamily="49" charset="0"/>
              </a:rPr>
              <a:t>data-algo=“esto”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5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FC0B-344C-4871-B588-6BEED71E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Recibiendo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8213-34CC-4716-AE11-F51867B5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&lt;div data-id="123456" data-user="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juan</a:t>
            </a:r>
            <a:r>
              <a:rPr lang="en-US" dirty="0">
                <a:latin typeface="Consolas" panose="020B0609020204030204" pitchFamily="49" charset="0"/>
              </a:rPr>
              <a:t>”&gt;Juan&lt;/div&gt;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Conseguir data con </a:t>
            </a:r>
            <a:r>
              <a:rPr lang="es-AR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dataset</a:t>
            </a: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juan</a:t>
            </a: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</a:rPr>
              <a:t>el.dataset.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038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DD34-BF1F-4E08-9703-3F3429359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Variables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1988C-2D9B-4D7C-B38D-78C1F2EBA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/>
              <a:t>Declaramos con </a:t>
            </a:r>
            <a:r>
              <a:rPr lang="es-AR" dirty="0" err="1"/>
              <a:t>var</a:t>
            </a:r>
            <a:endParaRPr lang="es-AR" dirty="0"/>
          </a:p>
          <a:p>
            <a:pPr algn="l"/>
            <a:r>
              <a:rPr lang="es-AR" dirty="0"/>
              <a:t>Usamos sin </a:t>
            </a:r>
            <a:r>
              <a:rPr lang="es-AR" dirty="0" err="1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3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3FC-9152-4501-8F8A-D53652C1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es-AR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A8CD-AE84-479F-A3BE-A2D85DC4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>
                <a:latin typeface="Consolas" panose="020B0609020204030204" pitchFamily="49" charset="0"/>
              </a:rPr>
              <a:t>var</a:t>
            </a:r>
            <a:r>
              <a:rPr lang="es-AR" dirty="0">
                <a:latin typeface="Consolas" panose="020B0609020204030204" pitchFamily="49" charset="0"/>
              </a:rPr>
              <a:t> n1 = 23;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</a:rPr>
              <a:t>console.log(“El número es “ + n1);</a:t>
            </a:r>
          </a:p>
        </p:txBody>
      </p:sp>
    </p:spTree>
    <p:extLst>
      <p:ext uri="{BB962C8B-B14F-4D97-AF65-F5344CB8AC3E}">
        <p14:creationId xmlns:p14="http://schemas.microsoft.com/office/powerpoint/2010/main" val="158093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242D-6F2B-4B5B-A8A2-2CA3E5EA5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Usando la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A138D-B1F8-40F1-BB10-42B15E1CA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/>
              <a:t>Chrome / 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AA0C-8520-4E61-8F69-234B3F2CD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Condicionales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8C71-B529-4B95-9489-273C390F7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 err="1"/>
              <a:t>If</a:t>
            </a:r>
            <a:r>
              <a:rPr lang="es-AR" dirty="0"/>
              <a:t> / </a:t>
            </a:r>
            <a:r>
              <a:rPr lang="es-AR" dirty="0" err="1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03B-1FBC-41ED-9329-8B1E98E68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 err="1"/>
              <a:t>Arrays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0ECDE-97C1-46EA-84A0-2122F1D55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>
                <a:latin typeface="Consolas" panose="020B0609020204030204" pitchFamily="49" charset="0"/>
              </a:rPr>
              <a:t>var misGatos = [“indio", "sami", “indiana"];</a:t>
            </a:r>
          </a:p>
          <a:p>
            <a:pPr algn="l"/>
            <a:r>
              <a:rPr lang="pt-BR" dirty="0">
                <a:latin typeface="Consolas" panose="020B0609020204030204" pitchFamily="49" charset="0"/>
              </a:rPr>
              <a:t>console.log(misGatos[1]);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3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7E76-43F3-4620-AA01-9E8B7CE51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Bucles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1B265-E701-4256-A066-CAC45E2D0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 err="1"/>
              <a:t>For</a:t>
            </a:r>
            <a:r>
              <a:rPr lang="es-AR" dirty="0"/>
              <a:t> / </a:t>
            </a:r>
            <a:r>
              <a:rPr lang="es-AR" dirty="0" err="1"/>
              <a:t>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21E1-DD26-4C47-898A-F25CE145C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AR" dirty="0"/>
              <a:t>Funciones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BA60-01B7-42B9-9D38-196B9580A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AR" dirty="0"/>
              <a:t>Por default o creadas por nosotros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3BD5-5F68-4071-8968-ABF3413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DF94-F801-420D-8BE3-6F55BBFD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sumar</a:t>
            </a:r>
            <a:r>
              <a:rPr lang="en-US" dirty="0">
                <a:latin typeface="Consolas" panose="020B0609020204030204" pitchFamily="49" charset="0"/>
              </a:rPr>
              <a:t>(a, b){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</a:rPr>
              <a:t>s</a:t>
            </a:r>
            <a:r>
              <a:rPr lang="en-US" dirty="0" err="1">
                <a:latin typeface="Consolas" panose="020B0609020204030204" pitchFamily="49" charset="0"/>
              </a:rPr>
              <a:t>umar</a:t>
            </a:r>
            <a:r>
              <a:rPr lang="en-US">
                <a:latin typeface="Consolas" panose="020B0609020204030204" pitchFamily="49" charset="0"/>
              </a:rPr>
              <a:t>(34, 4);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265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JavaScript</vt:lpstr>
      <vt:lpstr>Variables</vt:lpstr>
      <vt:lpstr>Variables</vt:lpstr>
      <vt:lpstr>Usando la terminal</vt:lpstr>
      <vt:lpstr>Condicionales</vt:lpstr>
      <vt:lpstr>Arrays</vt:lpstr>
      <vt:lpstr>Bucles</vt:lpstr>
      <vt:lpstr>Funciones</vt:lpstr>
      <vt:lpstr>Funciones</vt:lpstr>
      <vt:lpstr>Date</vt:lpstr>
      <vt:lpstr>Math</vt:lpstr>
      <vt:lpstr>Eventos</vt:lpstr>
      <vt:lpstr>Eventos</vt:lpstr>
      <vt:lpstr>Seleccionando elementos</vt:lpstr>
      <vt:lpstr>Modificando estilos</vt:lpstr>
      <vt:lpstr>Creando elementos</vt:lpstr>
      <vt:lpstr>Creando elementos</vt:lpstr>
      <vt:lpstr>Enviando data</vt:lpstr>
      <vt:lpstr>Recibiendo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Eva</dc:creator>
  <cp:lastModifiedBy>María Evangelina Ferreira</cp:lastModifiedBy>
  <cp:revision>25</cp:revision>
  <dcterms:created xsi:type="dcterms:W3CDTF">2018-07-05T01:37:11Z</dcterms:created>
  <dcterms:modified xsi:type="dcterms:W3CDTF">2018-07-07T02:03:59Z</dcterms:modified>
</cp:coreProperties>
</file>