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9" r:id="rId7"/>
    <p:sldId id="278" r:id="rId8"/>
    <p:sldId id="267" r:id="rId9"/>
    <p:sldId id="268" r:id="rId10"/>
    <p:sldId id="269" r:id="rId11"/>
    <p:sldId id="270" r:id="rId12"/>
    <p:sldId id="271" r:id="rId13"/>
    <p:sldId id="276" r:id="rId14"/>
    <p:sldId id="272" r:id="rId15"/>
    <p:sldId id="275" r:id="rId16"/>
    <p:sldId id="266" r:id="rId17"/>
    <p:sldId id="277" r:id="rId18"/>
    <p:sldId id="260" r:id="rId19"/>
    <p:sldId id="261" r:id="rId20"/>
    <p:sldId id="262" r:id="rId21"/>
    <p:sldId id="263" r:id="rId22"/>
    <p:sldId id="26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E92E-B7FF-4707-BB7B-C033BA59802B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E96E-BCCD-4A4C-AB72-51E4EF81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xtfixer.com/html/compress-html-compression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openweathermap.org/users/sign_u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2" Type="http://schemas.openxmlformats.org/officeDocument/2006/relationships/hyperlink" Target="http://api.openweathermap.org/data/2.5/weather?q=London,uk&amp;app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weathermap.org/help/city_list.txt" TargetMode="External"/><Relationship Id="rId5" Type="http://schemas.openxmlformats.org/officeDocument/2006/relationships/hyperlink" Target="http://openweathermap.org/forecast" TargetMode="External"/><Relationship Id="rId4" Type="http://schemas.openxmlformats.org/officeDocument/2006/relationships/hyperlink" Target="http://openweathermap.org/curren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img/w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Sin </a:t>
            </a:r>
            <a:r>
              <a:rPr lang="es-AR" dirty="0" err="1"/>
              <a:t>jQuery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Pasando a 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 </a:t>
            </a:r>
            <a:r>
              <a:rPr lang="es-AR" dirty="0" err="1"/>
              <a:t>jQuery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20" y="2337521"/>
            <a:ext cx="5813559" cy="21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solidFill>
                  <a:srgbClr val="FF0000"/>
                </a:solidFill>
              </a:rPr>
              <a:t>¡CUIDADO!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75" y="3509963"/>
            <a:ext cx="9696450" cy="1655762"/>
          </a:xfrm>
        </p:spPr>
        <p:txBody>
          <a:bodyPr/>
          <a:lstStyle/>
          <a:p>
            <a:r>
              <a:rPr lang="es-AR" dirty="0"/>
              <a:t>Tu súper JSON tiene que estar entre comillas simples… todo en una línea.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9" y="1278246"/>
            <a:ext cx="11991975" cy="1590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105835"/>
            <a:ext cx="626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3"/>
              </a:rPr>
              <a:t>http://www.textfixer.com/html/compress-html-compression.php</a:t>
            </a:r>
            <a:r>
              <a:rPr lang="es-AR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934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Y además…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Tenes</a:t>
            </a:r>
            <a:r>
              <a:rPr lang="es-AR" dirty="0"/>
              <a:t> que recorrer esa cosa para mostrar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Recorrrrrrrreeeeer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171" y="1988344"/>
            <a:ext cx="6411657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89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¿Y </a:t>
            </a:r>
            <a:r>
              <a:rPr lang="es-AR" dirty="0" err="1"/>
              <a:t>jQuery</a:t>
            </a:r>
            <a:r>
              <a:rPr lang="es-A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3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64032"/>
            <a:ext cx="9144000" cy="2387600"/>
          </a:xfrm>
        </p:spPr>
        <p:txBody>
          <a:bodyPr/>
          <a:lstStyle/>
          <a:p>
            <a:r>
              <a:rPr lang="es-AR" dirty="0"/>
              <a:t>¡El clima!</a:t>
            </a:r>
            <a:endParaRPr lang="en-US" dirty="0"/>
          </a:p>
        </p:txBody>
      </p:sp>
      <p:pic>
        <p:nvPicPr>
          <p:cNvPr id="1026" name="Picture 2" descr="http://images.clipartpanda.com/sun-and-clouds-clipart-partly_cloudy_or_partly_sunny_weather_icon_0515-1011-0603-3222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66824"/>
            <a:ext cx="2857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Open </a:t>
            </a:r>
            <a:r>
              <a:rPr lang="es-AR" dirty="0" err="1"/>
              <a:t>Weather</a:t>
            </a:r>
            <a:r>
              <a:rPr lang="es-AR" dirty="0"/>
              <a:t> </a:t>
            </a:r>
            <a:r>
              <a:rPr lang="es-AR" dirty="0" err="1"/>
              <a:t>Map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home.openweathermap.org/users/</a:t>
            </a:r>
            <a:r>
              <a:rPr lang="en-US" dirty="0" err="1">
                <a:hlinkClick r:id="rId2"/>
              </a:rPr>
              <a:t>sign_up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27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JSON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2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2028824"/>
            <a:ext cx="10952303" cy="39528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</a:t>
            </a:r>
            <a:r>
              <a:rPr lang="es-AR" dirty="0" err="1"/>
              <a:t>Keys</a:t>
            </a:r>
            <a:r>
              <a:rPr lang="es-AR" dirty="0"/>
              <a:t> para ustedes, che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7d827c026647ed22703318d18e8b1fc7</a:t>
            </a:r>
          </a:p>
          <a:p>
            <a:r>
              <a:rPr lang="en-US" dirty="0">
                <a:latin typeface="Consolas" panose="020B0609020204030204" pitchFamily="49" charset="0"/>
              </a:rPr>
              <a:t>b733c2d7e13dd2a6dee7190ac501f513</a:t>
            </a:r>
          </a:p>
          <a:p>
            <a:r>
              <a:rPr lang="en-US" dirty="0">
                <a:latin typeface="Consolas" panose="020B0609020204030204" pitchFamily="49" charset="0"/>
              </a:rPr>
              <a:t>032b4dfcac105fe13679fed4f19b0d79</a:t>
            </a:r>
          </a:p>
          <a:p>
            <a:r>
              <a:rPr lang="en-US" dirty="0">
                <a:latin typeface="Consolas" panose="020B0609020204030204" pitchFamily="49" charset="0"/>
              </a:rPr>
              <a:t>7440f68a0b39849c3660c1cca2af4cfa</a:t>
            </a:r>
          </a:p>
          <a:p>
            <a:r>
              <a:rPr lang="en-US" dirty="0">
                <a:latin typeface="Consolas" panose="020B0609020204030204" pitchFamily="49" charset="0"/>
              </a:rPr>
              <a:t>8e61c6a548427fad78d83dc4f133667d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222458"/>
            <a:ext cx="468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9aec358d5b8fc28ae5ef39da4246672f </a:t>
            </a:r>
          </a:p>
        </p:txBody>
      </p:sp>
    </p:spTree>
    <p:extLst>
      <p:ext uri="{BB962C8B-B14F-4D97-AF65-F5344CB8AC3E}">
        <p14:creationId xmlns:p14="http://schemas.microsoft.com/office/powerpoint/2010/main" val="8864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Acceder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http://api.openweathermap.org/data/2.5/weather?q=London,uk&amp;appid</a:t>
            </a:r>
            <a:r>
              <a:rPr lang="en-US" dirty="0"/>
              <a:t>= TU API KEY!</a:t>
            </a:r>
          </a:p>
          <a:p>
            <a:r>
              <a:rPr lang="es-AR" dirty="0"/>
              <a:t>Otro clima? </a:t>
            </a:r>
            <a:r>
              <a:rPr lang="es-AR" dirty="0">
                <a:hlinkClick r:id="rId3"/>
              </a:rPr>
              <a:t>http://openweathermap.org/api</a:t>
            </a:r>
            <a:r>
              <a:rPr lang="es-AR" dirty="0"/>
              <a:t> </a:t>
            </a:r>
          </a:p>
          <a:p>
            <a:r>
              <a:rPr lang="es-AR" dirty="0" err="1"/>
              <a:t>Current</a:t>
            </a:r>
            <a:r>
              <a:rPr lang="es-AR" dirty="0"/>
              <a:t>: </a:t>
            </a:r>
            <a:r>
              <a:rPr lang="es-AR" dirty="0">
                <a:hlinkClick r:id="rId4"/>
              </a:rPr>
              <a:t>http://openweathermap.org/current</a:t>
            </a:r>
            <a:endParaRPr lang="es-AR" dirty="0"/>
          </a:p>
          <a:p>
            <a:r>
              <a:rPr lang="es-AR" dirty="0" err="1"/>
              <a:t>Forecast</a:t>
            </a:r>
            <a:r>
              <a:rPr lang="es-AR" dirty="0"/>
              <a:t>: </a:t>
            </a:r>
            <a:r>
              <a:rPr lang="es-AR" dirty="0">
                <a:hlinkClick r:id="rId5"/>
              </a:rPr>
              <a:t>http://openweathermap.org/forecast</a:t>
            </a:r>
            <a:r>
              <a:rPr lang="es-AR" dirty="0"/>
              <a:t> </a:t>
            </a:r>
          </a:p>
          <a:p>
            <a:r>
              <a:rPr lang="es-AR" dirty="0">
                <a:hlinkClick r:id="rId6"/>
              </a:rPr>
              <a:t>http://openweathermap.org/help/city_list.txt</a:t>
            </a:r>
            <a:r>
              <a:rPr lang="es-AR" dirty="0"/>
              <a:t> (Cuidado con esto :/ )</a:t>
            </a:r>
          </a:p>
        </p:txBody>
      </p:sp>
    </p:spTree>
    <p:extLst>
      <p:ext uri="{BB962C8B-B14F-4D97-AF65-F5344CB8AC3E}">
        <p14:creationId xmlns:p14="http://schemas.microsoft.com/office/powerpoint/2010/main" val="111072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286 grados?!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Kelvin (: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24231" y="4199086"/>
            <a:ext cx="2143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&amp;units=metric </a:t>
            </a:r>
          </a:p>
        </p:txBody>
      </p:sp>
    </p:spTree>
    <p:extLst>
      <p:ext uri="{BB962C8B-B14F-4D97-AF65-F5344CB8AC3E}">
        <p14:creationId xmlns:p14="http://schemas.microsoft.com/office/powerpoint/2010/main" val="301614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¿Cómo usarlo?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Ahora sí, con </a:t>
            </a:r>
            <a:r>
              <a:rPr lang="es-AR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Open </a:t>
            </a:r>
            <a:r>
              <a:rPr lang="es-AR" dirty="0" err="1"/>
              <a:t>Weather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/>
              <a:t>Consigo </a:t>
            </a:r>
            <a:r>
              <a:rPr lang="es-AR" dirty="0" err="1"/>
              <a:t>jQuery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Llamo a mi </a:t>
            </a:r>
            <a:r>
              <a:rPr lang="es-AR" dirty="0" err="1"/>
              <a:t>super</a:t>
            </a:r>
            <a:r>
              <a:rPr lang="es-AR" dirty="0"/>
              <a:t> JSON en una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Uso AJAX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09700" y="3429000"/>
            <a:ext cx="359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$.ajax({                 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jsonp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             	url: weather,              	success: callback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130116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Open </a:t>
            </a:r>
            <a:r>
              <a:rPr lang="es-AR" dirty="0" err="1"/>
              <a:t>Weather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166937"/>
            <a:ext cx="4543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Usamos data &lt;3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857500"/>
            <a:ext cx="7991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9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¿Y el resto?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Data para todos.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JSON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Formato para el intercambio de datos</a:t>
            </a:r>
          </a:p>
          <a:p>
            <a:r>
              <a:rPr lang="es-AR" dirty="0"/>
              <a:t>Más lindo que XML</a:t>
            </a:r>
          </a:p>
          <a:p>
            <a:r>
              <a:rPr lang="es-AR" dirty="0"/>
              <a:t>Se trabaja con {} y :</a:t>
            </a:r>
          </a:p>
          <a:p>
            <a:pPr lvl="1"/>
            <a:r>
              <a:rPr lang="es-AR" dirty="0"/>
              <a:t>Onda CSS &lt;3</a:t>
            </a:r>
          </a:p>
          <a:p>
            <a:r>
              <a:rPr lang="es-AR" dirty="0"/>
              <a:t>Tipo…</a:t>
            </a:r>
          </a:p>
          <a:p>
            <a:pPr lvl="1"/>
            <a:r>
              <a:rPr lang="es-AR" dirty="0"/>
              <a:t>Base de datos</a:t>
            </a:r>
          </a:p>
          <a:p>
            <a:pPr lvl="1"/>
            <a:r>
              <a:rPr lang="es-AR" dirty="0"/>
              <a:t>Puede ser dinámico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Todos los datos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986087"/>
            <a:ext cx="8286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9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Agregados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86087"/>
            <a:ext cx="10363200" cy="8858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14400" y="1517073"/>
            <a:ext cx="721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Integer</a:t>
            </a:r>
            <a:endParaRPr lang="es-AR" dirty="0"/>
          </a:p>
          <a:p>
            <a:r>
              <a:rPr lang="es-AR" dirty="0" err="1"/>
              <a:t>Math.floor</a:t>
            </a:r>
            <a:r>
              <a:rPr lang="es-AR" dirty="0"/>
              <a:t>()</a:t>
            </a:r>
          </a:p>
          <a:p>
            <a:r>
              <a:rPr lang="es-AR" dirty="0" err="1"/>
              <a:t>Math.ceil</a:t>
            </a:r>
            <a:r>
              <a:rPr lang="es-AR"/>
              <a:t>()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Imágenes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http://openweathermap.org/img/w/</a:t>
            </a:r>
            <a:r>
              <a:rPr lang="en-US" dirty="0"/>
              <a:t> + icon + “.</a:t>
            </a:r>
            <a:r>
              <a:rPr lang="en-US" dirty="0" err="1"/>
              <a:t>png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72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676525"/>
            <a:ext cx="3314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Números</a:t>
            </a:r>
          </a:p>
          <a:p>
            <a:r>
              <a:rPr lang="es-AR" dirty="0" err="1"/>
              <a:t>Strings</a:t>
            </a:r>
            <a:endParaRPr lang="es-AR" dirty="0"/>
          </a:p>
          <a:p>
            <a:r>
              <a:rPr lang="es-AR" dirty="0" err="1"/>
              <a:t>Arrays</a:t>
            </a:r>
            <a:endParaRPr lang="es-AR" dirty="0"/>
          </a:p>
          <a:p>
            <a:r>
              <a:rPr lang="es-AR" dirty="0" err="1"/>
              <a:t>Boleanos</a:t>
            </a:r>
            <a:r>
              <a:rPr lang="es-A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282" y="1690688"/>
            <a:ext cx="7217435" cy="39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766887"/>
            <a:ext cx="8162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4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JSON </a:t>
            </a:r>
            <a:r>
              <a:rPr lang="es-AR" dirty="0" err="1"/>
              <a:t>Viewer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http://jsonviewer.stack.hu/</a:t>
            </a:r>
          </a:p>
        </p:txBody>
      </p:sp>
    </p:spTree>
    <p:extLst>
      <p:ext uri="{BB962C8B-B14F-4D97-AF65-F5344CB8AC3E}">
        <p14:creationId xmlns:p14="http://schemas.microsoft.com/office/powerpoint/2010/main" val="266298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desde JavaScript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91" y="2107009"/>
            <a:ext cx="6060818" cy="26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Mostrar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Sin </a:t>
            </a:r>
            <a:r>
              <a:rPr lang="es-AR" dirty="0" err="1"/>
              <a:t>jQuery</a:t>
            </a:r>
            <a:endParaRPr lang="es-AR" dirty="0"/>
          </a:p>
          <a:p>
            <a:r>
              <a:rPr lang="es-AR" dirty="0"/>
              <a:t>Con </a:t>
            </a:r>
            <a:r>
              <a:rPr lang="es-AR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8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300</Words>
  <Application>Microsoft Office PowerPoint</Application>
  <PresentationFormat>Widescreen</PresentationFormat>
  <Paragraphs>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Tema de Office</vt:lpstr>
      <vt:lpstr>PowerPoint Presentation</vt:lpstr>
      <vt:lpstr>JSON</vt:lpstr>
      <vt:lpstr>JSON</vt:lpstr>
      <vt:lpstr>Tipos de datos</vt:lpstr>
      <vt:lpstr>Ejemplo</vt:lpstr>
      <vt:lpstr>PowerPoint Presentation</vt:lpstr>
      <vt:lpstr>JSON Viewer</vt:lpstr>
      <vt:lpstr>Crear desde JavaScript</vt:lpstr>
      <vt:lpstr>Mostrar datos</vt:lpstr>
      <vt:lpstr>Sin jQuery</vt:lpstr>
      <vt:lpstr>Sin jQuery</vt:lpstr>
      <vt:lpstr>¡CUIDADO!</vt:lpstr>
      <vt:lpstr>PowerPoint Presentation</vt:lpstr>
      <vt:lpstr>Y además…</vt:lpstr>
      <vt:lpstr>Recorrrrrrrreeeeer</vt:lpstr>
      <vt:lpstr>PowerPoint Presentation</vt:lpstr>
      <vt:lpstr>¿Y jQuery?</vt:lpstr>
      <vt:lpstr>¡El clima!</vt:lpstr>
      <vt:lpstr>Open Weather Map</vt:lpstr>
      <vt:lpstr>API Key</vt:lpstr>
      <vt:lpstr>API Keys para ustedes, che</vt:lpstr>
      <vt:lpstr>Acceder</vt:lpstr>
      <vt:lpstr>286 grados?!</vt:lpstr>
      <vt:lpstr>Kelvin (:</vt:lpstr>
      <vt:lpstr>¿Cómo usarlo?</vt:lpstr>
      <vt:lpstr>Open Weather</vt:lpstr>
      <vt:lpstr>Open Weather</vt:lpstr>
      <vt:lpstr>Usamos data &lt;3</vt:lpstr>
      <vt:lpstr>¿Y el resto?</vt:lpstr>
      <vt:lpstr>Todos los datos</vt:lpstr>
      <vt:lpstr>Agregados</vt:lpstr>
      <vt:lpstr>Imágenes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</dc:creator>
  <cp:lastModifiedBy>Eva</cp:lastModifiedBy>
  <cp:revision>53</cp:revision>
  <dcterms:created xsi:type="dcterms:W3CDTF">2016-06-13T23:09:10Z</dcterms:created>
  <dcterms:modified xsi:type="dcterms:W3CDTF">2016-11-27T13:32:58Z</dcterms:modified>
</cp:coreProperties>
</file>