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56" r:id="rId4"/>
    <p:sldId id="273" r:id="rId5"/>
    <p:sldId id="265" r:id="rId6"/>
    <p:sldId id="257" r:id="rId7"/>
    <p:sldId id="259" r:id="rId8"/>
    <p:sldId id="260" r:id="rId9"/>
    <p:sldId id="269" r:id="rId10"/>
    <p:sldId id="261" r:id="rId11"/>
    <p:sldId id="268" r:id="rId12"/>
    <p:sldId id="262" r:id="rId13"/>
    <p:sldId id="266" r:id="rId14"/>
    <p:sldId id="282" r:id="rId15"/>
    <p:sldId id="270" r:id="rId16"/>
    <p:sldId id="263" r:id="rId17"/>
    <p:sldId id="286" r:id="rId18"/>
    <p:sldId id="264" r:id="rId19"/>
    <p:sldId id="274" r:id="rId20"/>
    <p:sldId id="258" r:id="rId21"/>
    <p:sldId id="284" r:id="rId22"/>
    <p:sldId id="285" r:id="rId23"/>
    <p:sldId id="277" r:id="rId24"/>
    <p:sldId id="275" r:id="rId25"/>
    <p:sldId id="272" r:id="rId26"/>
    <p:sldId id="281" r:id="rId27"/>
    <p:sldId id="279" r:id="rId28"/>
    <p:sldId id="283" r:id="rId29"/>
    <p:sldId id="289" r:id="rId30"/>
    <p:sldId id="2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8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8FDB-E8AF-4F0E-8A36-39862E19AB81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2928-386F-4947-B997-665B5BD5D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etercollingridge.appspot.com/svg-edi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afts.csswg.org/css-backgrounds-4/#corner-shap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css-shapes-editor/nenndldnbcncjmeacmnondmkkfedmgm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ar/search?q=lolcats&amp;client=firefox-b-ab&amp;tbm=isch&amp;tbo=u&amp;source=univ&amp;sa=X&amp;ved=0ahUKEwiGtYmPhPPTAhUEHJAKHbr1ABEQsAQIMQ&amp;biw=1920&amp;bih=946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obe-webplatform/css-shapes-polyfi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ies-in-piece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css-clip-pa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ennettfeely.com/clipp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Npn7FBp_9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ea.verou.me/2013/10/slanted-tabs-with-css-3d-transfor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shapes-2/#basic-shape-functions" TargetMode="External"/><Relationship Id="rId2" Type="http://schemas.openxmlformats.org/officeDocument/2006/relationships/hyperlink" Target="http://www.w3.org/TR/css-shapes-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Antes…</a:t>
            </a:r>
          </a:p>
        </p:txBody>
      </p:sp>
    </p:spTree>
    <p:extLst>
      <p:ext uri="{BB962C8B-B14F-4D97-AF65-F5344CB8AC3E}">
        <p14:creationId xmlns:p14="http://schemas.microsoft.com/office/powerpoint/2010/main" val="218642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 que </a:t>
            </a:r>
            <a:r>
              <a:rPr lang="es-AR" dirty="0">
                <a:solidFill>
                  <a:srgbClr val="FF0000"/>
                </a:solidFill>
              </a:rPr>
              <a:t>NO</a:t>
            </a:r>
            <a:r>
              <a:rPr lang="es-AR" dirty="0"/>
              <a:t> se puede (todavía)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51251"/>
            <a:ext cx="7315200" cy="2562225"/>
          </a:xfrm>
        </p:spPr>
      </p:pic>
    </p:spTree>
    <p:extLst>
      <p:ext uri="{BB962C8B-B14F-4D97-AF65-F5344CB8AC3E}">
        <p14:creationId xmlns:p14="http://schemas.microsoft.com/office/powerpoint/2010/main" val="98242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Requisitos para </a:t>
            </a:r>
            <a:r>
              <a:rPr lang="es-AR" dirty="0" err="1"/>
              <a:t>shape-inside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92536" cy="4351338"/>
          </a:xfrm>
        </p:spPr>
        <p:txBody>
          <a:bodyPr/>
          <a:lstStyle/>
          <a:p>
            <a:r>
              <a:rPr lang="es-AR" dirty="0"/>
              <a:t>Usar SVG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err="1"/>
              <a:t>Illustrator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Optimizar (</a:t>
            </a:r>
            <a:r>
              <a:rPr lang="es-AR" dirty="0">
                <a:hlinkClick r:id="rId2"/>
              </a:rPr>
              <a:t>http://petercollingridge.appspot.com/svg-editor</a:t>
            </a:r>
            <a:r>
              <a:rPr lang="es-AR" dirty="0"/>
              <a:t> 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Insertar en HTML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AR" dirty="0"/>
              <a:t>&lt;</a:t>
            </a:r>
            <a:r>
              <a:rPr lang="es-AR" dirty="0" err="1"/>
              <a:t>img</a:t>
            </a:r>
            <a:r>
              <a:rPr lang="es-AR" dirty="0"/>
              <a:t> </a:t>
            </a:r>
            <a:r>
              <a:rPr lang="es-AR" dirty="0" err="1"/>
              <a:t>src</a:t>
            </a:r>
            <a:r>
              <a:rPr lang="es-AR" dirty="0"/>
              <a:t>=“</a:t>
            </a:r>
            <a:r>
              <a:rPr lang="es-AR" dirty="0" err="1"/>
              <a:t>ruta.svg</a:t>
            </a:r>
            <a:r>
              <a:rPr lang="es-AR" dirty="0"/>
              <a:t>” </a:t>
            </a:r>
            <a:r>
              <a:rPr lang="es-AR" dirty="0" err="1"/>
              <a:t>alt</a:t>
            </a:r>
            <a:r>
              <a:rPr lang="es-AR" dirty="0"/>
              <a:t>=“”&gt;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AR" dirty="0" err="1"/>
              <a:t>Iframe</a:t>
            </a:r>
            <a:endParaRPr lang="es-AR" dirty="0"/>
          </a:p>
          <a:p>
            <a:pPr marL="1371600" lvl="2" indent="-457200">
              <a:buFont typeface="+mj-lt"/>
              <a:buAutoNum type="arabicPeriod"/>
            </a:pPr>
            <a:r>
              <a:rPr lang="es-AR" dirty="0" err="1"/>
              <a:t>Object</a:t>
            </a:r>
            <a:endParaRPr lang="es-AR" dirty="0"/>
          </a:p>
          <a:p>
            <a:pPr marL="1371600" lvl="2" indent="-457200">
              <a:buFont typeface="+mj-lt"/>
              <a:buAutoNum type="arabicPeriod"/>
            </a:pPr>
            <a:r>
              <a:rPr lang="es-AR" dirty="0" err="1"/>
              <a:t>Background-image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6" y="1328574"/>
            <a:ext cx="4827444" cy="56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Requisitos para </a:t>
            </a:r>
            <a:r>
              <a:rPr lang="es-AR" dirty="0" err="1"/>
              <a:t>shape-outside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elemento tiene que flotar</a:t>
            </a:r>
          </a:p>
          <a:p>
            <a:r>
              <a:rPr lang="es-AR" dirty="0"/>
              <a:t>Imagen/div/etc. Con medida específica</a:t>
            </a:r>
          </a:p>
          <a:p>
            <a:r>
              <a:rPr lang="es-AR" dirty="0"/>
              <a:t>El </a:t>
            </a:r>
            <a:r>
              <a:rPr lang="es-AR" dirty="0" err="1"/>
              <a:t>shape</a:t>
            </a:r>
            <a:r>
              <a:rPr lang="es-AR" dirty="0"/>
              <a:t> se aplica a la imagen, no al texto</a:t>
            </a:r>
          </a:p>
          <a:p>
            <a:r>
              <a:rPr lang="es-AR" dirty="0"/>
              <a:t>Usar Chrome/Opera</a:t>
            </a:r>
          </a:p>
          <a:p>
            <a:pPr lvl="1"/>
            <a:r>
              <a:rPr lang="es-AR" dirty="0"/>
              <a:t>O Safari</a:t>
            </a:r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Formas disponibles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radio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predeterminado</a:t>
            </a:r>
            <a:r>
              <a:rPr lang="en-US" dirty="0"/>
              <a:t>)</a:t>
            </a:r>
          </a:p>
          <a:p>
            <a:r>
              <a:rPr lang="en-US" dirty="0"/>
              <a:t>ellipse(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radio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predeterminado</a:t>
            </a:r>
            <a:r>
              <a:rPr lang="en-US" dirty="0"/>
              <a:t>)</a:t>
            </a:r>
          </a:p>
          <a:p>
            <a:r>
              <a:rPr lang="en-US" dirty="0"/>
              <a:t>inset(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 round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px</a:t>
            </a:r>
            <a:r>
              <a:rPr lang="en-US" dirty="0"/>
              <a:t>) -&gt; </a:t>
            </a:r>
            <a:r>
              <a:rPr lang="en-US" dirty="0">
                <a:hlinkClick r:id="rId2"/>
              </a:rPr>
              <a:t>https://drafts.csswg.org/css-backgrounds-4/#corner-shaping</a:t>
            </a:r>
            <a:r>
              <a:rPr lang="en-US" dirty="0"/>
              <a:t> </a:t>
            </a:r>
          </a:p>
          <a:p>
            <a:r>
              <a:rPr lang="en-US" dirty="0"/>
              <a:t>polygon(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mínimo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coordenadas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Que </a:t>
            </a:r>
            <a:r>
              <a:rPr lang="en-US" strike="dblStrike" dirty="0">
                <a:solidFill>
                  <a:schemeClr val="bg2">
                    <a:lumMod val="50000"/>
                  </a:schemeClr>
                </a:solidFill>
              </a:rPr>
              <a:t>Dios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Chrome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ayude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100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Polygon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Siempre partimos de un rectángulo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Polygon</a:t>
            </a:r>
            <a:r>
              <a:rPr lang="es-AR" dirty="0"/>
              <a:t>()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93273"/>
            <a:ext cx="5334000" cy="2286000"/>
          </a:xfrm>
        </p:spPr>
      </p:pic>
    </p:spTree>
    <p:extLst>
      <p:ext uri="{BB962C8B-B14F-4D97-AF65-F5344CB8AC3E}">
        <p14:creationId xmlns:p14="http://schemas.microsoft.com/office/powerpoint/2010/main" val="393507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Extensión para Chrome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https://chrome.google.com/webstore/detail/css-shapes-editor/nenndldnbcncjmeacmnondmkkfedmgmp</a:t>
            </a:r>
            <a:r>
              <a:rPr lang="es-AR" dirty="0"/>
              <a:t> </a:t>
            </a:r>
          </a:p>
          <a:p>
            <a:r>
              <a:rPr lang="es-AR" dirty="0"/>
              <a:t>Editor ideal para crear polígonos</a:t>
            </a:r>
          </a:p>
          <a:p>
            <a:r>
              <a:rPr lang="es-AR" dirty="0"/>
              <a:t>Preferentemente desde </a:t>
            </a:r>
            <a:r>
              <a:rPr lang="es-AR" dirty="0" err="1"/>
              <a:t>localhost</a:t>
            </a:r>
            <a:r>
              <a:rPr lang="es-AR" dirty="0"/>
              <a:t>/127.0.0.1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Locaqué</a:t>
            </a:r>
            <a:r>
              <a:rPr lang="es-AR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Localhost o</a:t>
            </a:r>
            <a:r>
              <a:rPr lang="es-AR" dirty="0">
                <a:hlinkClick r:id="rId2"/>
              </a:rPr>
              <a:t> </a:t>
            </a:r>
            <a:r>
              <a:rPr lang="es-AR" dirty="0" err="1">
                <a:hlinkClick r:id="rId2"/>
              </a:rPr>
              <a:t>lolcatshost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609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Polyfill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Copado para Firefox, no para IE</a:t>
            </a:r>
          </a:p>
          <a:p>
            <a:r>
              <a:rPr lang="es-AR" dirty="0"/>
              <a:t>Anula los :</a:t>
            </a:r>
            <a:r>
              <a:rPr lang="es-AR" dirty="0" err="1"/>
              <a:t>hover</a:t>
            </a:r>
            <a:endParaRPr lang="es-AR" dirty="0"/>
          </a:p>
          <a:p>
            <a:r>
              <a:rPr lang="es-AR" dirty="0">
                <a:hlinkClick r:id="rId2"/>
              </a:rPr>
              <a:t>https://github.com/adobe-webplatform/css-shapes-polyfill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0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Clip-</a:t>
            </a:r>
            <a:r>
              <a:rPr lang="es-AR" dirty="0" err="1"/>
              <a:t>Path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http://www.species-in-pieces.com/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80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@</a:t>
            </a:r>
            <a:r>
              <a:rPr lang="es-AR" dirty="0" err="1"/>
              <a:t>supports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629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Clip-</a:t>
            </a:r>
            <a:r>
              <a:rPr lang="es-AR" dirty="0" err="1"/>
              <a:t>Path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Máscaras de Photoshop, en CSS</a:t>
            </a:r>
          </a:p>
          <a:p>
            <a:r>
              <a:rPr lang="es-AR" dirty="0"/>
              <a:t>No es </a:t>
            </a:r>
            <a:r>
              <a:rPr lang="es-AR" i="1" dirty="0"/>
              <a:t>clip</a:t>
            </a:r>
          </a:p>
          <a:p>
            <a:r>
              <a:rPr lang="es-AR" dirty="0"/>
              <a:t>Esconder una parte de un elemento</a:t>
            </a:r>
          </a:p>
          <a:p>
            <a:r>
              <a:rPr lang="es-AR" dirty="0"/>
              <a:t>Soporte: </a:t>
            </a:r>
            <a:r>
              <a:rPr lang="es-AR" dirty="0">
                <a:hlinkClick r:id="rId2"/>
              </a:rPr>
              <a:t>http://caniuse.com/#feat=css-clip-path</a:t>
            </a:r>
            <a:r>
              <a:rPr lang="es-A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4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Clip-</a:t>
            </a:r>
            <a:r>
              <a:rPr lang="es-AR" dirty="0" err="1"/>
              <a:t>Path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</a:t>
            </a:r>
            <a:r>
              <a:rPr lang="es-AR" dirty="0" err="1"/>
              <a:t>animable</a:t>
            </a:r>
            <a:endParaRPr lang="es-AR" dirty="0"/>
          </a:p>
          <a:p>
            <a:pPr lvl="1"/>
            <a:r>
              <a:rPr lang="es-AR" dirty="0"/>
              <a:t>Mismo número de puntos</a:t>
            </a:r>
          </a:p>
          <a:p>
            <a:r>
              <a:rPr lang="es-AR" dirty="0"/>
              <a:t>Opciones</a:t>
            </a:r>
          </a:p>
          <a:p>
            <a:pPr lvl="1"/>
            <a:r>
              <a:rPr lang="es-AR" dirty="0"/>
              <a:t>Basic </a:t>
            </a:r>
            <a:r>
              <a:rPr lang="es-AR" dirty="0" err="1"/>
              <a:t>Shapes</a:t>
            </a:r>
            <a:endParaRPr lang="es-AR" dirty="0"/>
          </a:p>
          <a:p>
            <a:pPr lvl="1"/>
            <a:r>
              <a:rPr lang="es-AR" dirty="0"/>
              <a:t>SVG &lt;</a:t>
            </a:r>
            <a:r>
              <a:rPr lang="es-AR" dirty="0" err="1"/>
              <a:t>clipPath</a:t>
            </a:r>
            <a:r>
              <a:rPr lang="es-AR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9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Basic </a:t>
            </a:r>
            <a:r>
              <a:rPr lang="es-AR" dirty="0" err="1"/>
              <a:t>Shapes</a:t>
            </a:r>
            <a:r>
              <a:rPr lang="es-AR" dirty="0"/>
              <a:t>                      SVG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s-AR" dirty="0"/>
              <a:t>Más fácil de entender y escribir</a:t>
            </a:r>
          </a:p>
          <a:p>
            <a:pPr lvl="1"/>
            <a:r>
              <a:rPr lang="es-AR" dirty="0" err="1"/>
              <a:t>Idem</a:t>
            </a:r>
            <a:r>
              <a:rPr lang="es-AR" dirty="0"/>
              <a:t> </a:t>
            </a:r>
            <a:r>
              <a:rPr lang="es-AR" dirty="0" err="1"/>
              <a:t>shapes</a:t>
            </a:r>
            <a:endParaRPr lang="es-AR" dirty="0"/>
          </a:p>
          <a:p>
            <a:r>
              <a:rPr lang="es-AR" dirty="0"/>
              <a:t>Más sencillo para hacer </a:t>
            </a:r>
            <a:r>
              <a:rPr lang="es-AR" dirty="0" err="1"/>
              <a:t>responsive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431972" y="1825625"/>
            <a:ext cx="4921827" cy="4351338"/>
          </a:xfrm>
        </p:spPr>
        <p:txBody>
          <a:bodyPr/>
          <a:lstStyle/>
          <a:p>
            <a:r>
              <a:rPr lang="es-AR" dirty="0"/>
              <a:t>Mayor variedad de formas</a:t>
            </a:r>
          </a:p>
          <a:p>
            <a:r>
              <a:rPr lang="es-AR" dirty="0"/>
              <a:t>Curvas</a:t>
            </a:r>
          </a:p>
          <a:p>
            <a:r>
              <a:rPr lang="es-AR" dirty="0">
                <a:solidFill>
                  <a:srgbClr val="00B0F0"/>
                </a:solidFill>
              </a:rPr>
              <a:t>Mayor alcance en navegadores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102928" y="583335"/>
            <a:ext cx="0" cy="53706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976745" y="1413164"/>
            <a:ext cx="1003761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Basic </a:t>
            </a:r>
            <a:r>
              <a:rPr lang="es-AR" dirty="0" err="1"/>
              <a:t>Shapes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Circle</a:t>
            </a:r>
            <a:r>
              <a:rPr lang="es-AR" dirty="0"/>
              <a:t>()</a:t>
            </a:r>
          </a:p>
          <a:p>
            <a:r>
              <a:rPr lang="es-AR" dirty="0" err="1"/>
              <a:t>Ellipse</a:t>
            </a:r>
            <a:r>
              <a:rPr lang="es-AR" dirty="0"/>
              <a:t>()</a:t>
            </a:r>
          </a:p>
          <a:p>
            <a:r>
              <a:rPr lang="es-AR" dirty="0" err="1"/>
              <a:t>Inset</a:t>
            </a:r>
            <a:r>
              <a:rPr lang="es-AR" dirty="0"/>
              <a:t>()</a:t>
            </a:r>
          </a:p>
          <a:p>
            <a:r>
              <a:rPr lang="es-AR" dirty="0" err="1"/>
              <a:t>Polygon</a:t>
            </a:r>
            <a:r>
              <a:rPr lang="es-A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Clip-</a:t>
            </a:r>
            <a:r>
              <a:rPr lang="es-AR" dirty="0" err="1"/>
              <a:t>Path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armar: </a:t>
            </a:r>
            <a:r>
              <a:rPr lang="es-AR" dirty="0">
                <a:hlinkClick r:id="rId2"/>
              </a:rPr>
              <a:t>http://bennettfeely.com/clippy/</a:t>
            </a:r>
            <a:r>
              <a:rPr lang="es-A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Clip-</a:t>
            </a:r>
            <a:r>
              <a:rPr lang="es-AR" dirty="0" err="1"/>
              <a:t>Path</a:t>
            </a:r>
            <a:r>
              <a:rPr lang="es-AR" dirty="0"/>
              <a:t> Soporte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/>
              <a:t>Prefijos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Usando SVG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Aplicando </a:t>
            </a:r>
            <a:r>
              <a:rPr lang="es-AR" dirty="0" err="1"/>
              <a:t>transforms</a:t>
            </a:r>
            <a:r>
              <a:rPr lang="es-AR" dirty="0"/>
              <a:t> (a veces)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3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Usando SVG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Illustrator</a:t>
            </a:r>
            <a:r>
              <a:rPr lang="es-AR" dirty="0"/>
              <a:t>/código</a:t>
            </a:r>
          </a:p>
          <a:p>
            <a:pPr lvl="1"/>
            <a:r>
              <a:rPr lang="es-AR" dirty="0"/>
              <a:t>0.5 = 50%</a:t>
            </a:r>
          </a:p>
          <a:p>
            <a:r>
              <a:rPr lang="es-AR" dirty="0"/>
              <a:t>Exportar en SVG y conseguir coordenadas. Chequear </a:t>
            </a:r>
            <a:r>
              <a:rPr lang="es-AR" dirty="0" err="1"/>
              <a:t>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5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Usando SVG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8575964" cy="47076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Alcanzamos a Firefox. SVG en el mismo archivo HTML.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2431328"/>
            <a:ext cx="8334375" cy="3733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01" y="2431328"/>
            <a:ext cx="3819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4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4723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Maquetado sin rectángulos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CSS </a:t>
            </a:r>
            <a:r>
              <a:rPr lang="es-AR" dirty="0" err="1"/>
              <a:t>Shapes</a:t>
            </a:r>
            <a:r>
              <a:rPr lang="es-AR" dirty="0"/>
              <a:t>, Clip-</a:t>
            </a:r>
            <a:r>
              <a:rPr lang="es-AR" dirty="0" err="1"/>
              <a:t>Path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4476614" y="4356161"/>
            <a:ext cx="323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https://youtu.be/ZNpn7FBp_9U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604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Arreglos para 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http://lea.verou.me/2013/10/slanted-tabs-with-css-3d-transforms/</a:t>
            </a:r>
            <a:r>
              <a:rPr lang="en-US" dirty="0"/>
              <a:t> (</a:t>
            </a:r>
            <a:r>
              <a:rPr lang="en-US" dirty="0" err="1"/>
              <a:t>Trapecios</a:t>
            </a:r>
            <a:r>
              <a:rPr lang="en-US" dirty="0"/>
              <a:t>)</a:t>
            </a:r>
          </a:p>
          <a:p>
            <a:r>
              <a:rPr lang="es-AR" dirty="0"/>
              <a:t>Rombos con </a:t>
            </a:r>
            <a:r>
              <a:rPr lang="es-AR" dirty="0" err="1"/>
              <a:t>transform</a:t>
            </a:r>
            <a:r>
              <a:rPr lang="es-AR" dirty="0"/>
              <a:t>: </a:t>
            </a:r>
            <a:r>
              <a:rPr lang="es-AR" dirty="0" err="1"/>
              <a:t>rotate</a:t>
            </a:r>
            <a:r>
              <a:rPr lang="es-AR" dirty="0"/>
              <a:t>(); y su </a:t>
            </a:r>
            <a:r>
              <a:rPr lang="es-AR" dirty="0" err="1"/>
              <a:t>pseudo</a:t>
            </a:r>
            <a:r>
              <a:rPr lang="es-AR" dirty="0"/>
              <a:t>-elemento</a:t>
            </a:r>
          </a:p>
          <a:p>
            <a:r>
              <a:rPr lang="es-AR" dirty="0"/>
              <a:t>O un .</a:t>
            </a:r>
            <a:r>
              <a:rPr lang="es-AR" dirty="0" err="1"/>
              <a:t>png</a:t>
            </a:r>
            <a:r>
              <a:rPr lang="es-AR" dirty="0"/>
              <a:t>/.</a:t>
            </a:r>
            <a:r>
              <a:rPr lang="es-AR" dirty="0" err="1"/>
              <a:t>jpg</a:t>
            </a:r>
            <a:endParaRPr lang="es-AR" dirty="0"/>
          </a:p>
          <a:p>
            <a:r>
              <a:rPr lang="es-AR" dirty="0"/>
              <a:t>Ideal para usar con @</a:t>
            </a:r>
            <a:r>
              <a:rPr lang="es-AR" dirty="0" err="1"/>
              <a:t>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CSS </a:t>
            </a:r>
            <a:r>
              <a:rPr lang="es-AR" dirty="0" err="1"/>
              <a:t>Shapes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Impulsado por Adobe en 2012.</a:t>
            </a:r>
          </a:p>
          <a:p>
            <a:r>
              <a:rPr lang="es-AR" dirty="0"/>
              <a:t>No es "CSS4"</a:t>
            </a:r>
          </a:p>
          <a:p>
            <a:r>
              <a:rPr lang="es-AR"/>
              <a:t>Actualmente es </a:t>
            </a:r>
            <a:r>
              <a:rPr lang="es-AR" dirty="0" err="1"/>
              <a:t>Candidate</a:t>
            </a:r>
            <a:r>
              <a:rPr lang="es-AR" dirty="0"/>
              <a:t> </a:t>
            </a:r>
            <a:r>
              <a:rPr lang="es-AR" dirty="0" err="1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CSS </a:t>
            </a:r>
            <a:r>
              <a:rPr lang="es-AR" dirty="0" err="1"/>
              <a:t>Shapes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http://www.w3.org/TR/css-shapes-1/</a:t>
            </a:r>
            <a:r>
              <a:rPr lang="es-AR" dirty="0"/>
              <a:t> </a:t>
            </a:r>
          </a:p>
          <a:p>
            <a:r>
              <a:rPr lang="es-AR" dirty="0" err="1"/>
              <a:t>Level</a:t>
            </a:r>
            <a:r>
              <a:rPr lang="es-AR" dirty="0"/>
              <a:t> 2: </a:t>
            </a:r>
            <a:r>
              <a:rPr lang="es-AR" dirty="0">
                <a:hlinkClick r:id="rId3"/>
              </a:rPr>
              <a:t>https://drafts.csswg.org/css-shapes-2/#basic-shape-functions</a:t>
            </a:r>
            <a:r>
              <a:rPr lang="es-AR" dirty="0"/>
              <a:t> </a:t>
            </a:r>
          </a:p>
          <a:p>
            <a:endParaRPr lang="es-AR" dirty="0"/>
          </a:p>
          <a:p>
            <a:r>
              <a:rPr lang="es-AR" dirty="0"/>
              <a:t>Interiores (</a:t>
            </a:r>
            <a:r>
              <a:rPr lang="es-AR" dirty="0" err="1">
                <a:solidFill>
                  <a:srgbClr val="FF0000"/>
                </a:solidFill>
              </a:rPr>
              <a:t>shape-inside</a:t>
            </a:r>
            <a:r>
              <a:rPr lang="es-AR" dirty="0"/>
              <a:t> o SVG)</a:t>
            </a:r>
          </a:p>
          <a:p>
            <a:r>
              <a:rPr lang="es-AR" dirty="0"/>
              <a:t>Exteriores (</a:t>
            </a:r>
            <a:r>
              <a:rPr lang="es-AR" dirty="0" err="1"/>
              <a:t>shape-outside</a:t>
            </a:r>
            <a:r>
              <a:rPr lang="es-AR" dirty="0"/>
              <a:t> o 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Shape-inside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3518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99791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Shape-ouside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721553"/>
            <a:ext cx="4305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Shape-outside</a:t>
            </a:r>
            <a:endParaRPr lang="en-US" dirty="0"/>
          </a:p>
        </p:txBody>
      </p:sp>
      <p:pic>
        <p:nvPicPr>
          <p:cNvPr id="2050" name="Picture 2" descr="https://beatlesblogger.files.wordpress.com/2010/05/rs-aust-403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71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443</Words>
  <Application>Microsoft Office PowerPoint</Application>
  <PresentationFormat>Widescreen</PresentationFormat>
  <Paragraphs>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Antes…</vt:lpstr>
      <vt:lpstr>@supports</vt:lpstr>
      <vt:lpstr>Maquetado sin rectángulos</vt:lpstr>
      <vt:lpstr>Shapes</vt:lpstr>
      <vt:lpstr>CSS Shapes</vt:lpstr>
      <vt:lpstr>CSS Shapes</vt:lpstr>
      <vt:lpstr>Shape-inside</vt:lpstr>
      <vt:lpstr>Shape-ouside</vt:lpstr>
      <vt:lpstr>Shape-outside</vt:lpstr>
      <vt:lpstr>Lo que NO se puede (todavía)</vt:lpstr>
      <vt:lpstr>Requisitos para shape-inside</vt:lpstr>
      <vt:lpstr>Requisitos para shape-outside</vt:lpstr>
      <vt:lpstr>Formas disponibles</vt:lpstr>
      <vt:lpstr>Polygon</vt:lpstr>
      <vt:lpstr>Polygon()</vt:lpstr>
      <vt:lpstr>Extensión para Chrome</vt:lpstr>
      <vt:lpstr>Locaqué?</vt:lpstr>
      <vt:lpstr>Polyfill</vt:lpstr>
      <vt:lpstr>Clip-Path</vt:lpstr>
      <vt:lpstr>Clip-Path</vt:lpstr>
      <vt:lpstr>Clip-Path</vt:lpstr>
      <vt:lpstr>Basic Shapes                      SVG</vt:lpstr>
      <vt:lpstr>Basic Shapes</vt:lpstr>
      <vt:lpstr>Clip-Path</vt:lpstr>
      <vt:lpstr>Clip-Path Soporte</vt:lpstr>
      <vt:lpstr>Usando SVG</vt:lpstr>
      <vt:lpstr>Usando SVG</vt:lpstr>
      <vt:lpstr>PowerPoint Presentation</vt:lpstr>
      <vt:lpstr>No.</vt:lpstr>
      <vt:lpstr>Arreglos para 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Maquetado</dc:title>
  <dc:creator>Eva</dc:creator>
  <cp:lastModifiedBy>Eva</cp:lastModifiedBy>
  <cp:revision>86</cp:revision>
  <dcterms:created xsi:type="dcterms:W3CDTF">2016-01-17T15:40:57Z</dcterms:created>
  <dcterms:modified xsi:type="dcterms:W3CDTF">2017-05-15T23:25:39Z</dcterms:modified>
</cp:coreProperties>
</file>