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79" r:id="rId6"/>
    <p:sldId id="278" r:id="rId7"/>
    <p:sldId id="267" r:id="rId8"/>
    <p:sldId id="268" r:id="rId9"/>
    <p:sldId id="269" r:id="rId10"/>
    <p:sldId id="270" r:id="rId11"/>
    <p:sldId id="271" r:id="rId12"/>
    <p:sldId id="276" r:id="rId13"/>
    <p:sldId id="272" r:id="rId14"/>
    <p:sldId id="275" r:id="rId15"/>
    <p:sldId id="266" r:id="rId16"/>
    <p:sldId id="260" r:id="rId17"/>
    <p:sldId id="261" r:id="rId18"/>
    <p:sldId id="262" r:id="rId19"/>
    <p:sldId id="263" r:id="rId20"/>
    <p:sldId id="264" r:id="rId21"/>
    <p:sldId id="280" r:id="rId22"/>
    <p:sldId id="281" r:id="rId23"/>
    <p:sldId id="289" r:id="rId24"/>
    <p:sldId id="288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357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9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7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6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0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9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0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5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4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8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2E92E-B7FF-4707-BB7B-C033BA59802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3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xtfixer.com/html/compress-html-compression.php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openweathermap.org/users/sign_up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weathermap.org/api" TargetMode="External"/><Relationship Id="rId2" Type="http://schemas.openxmlformats.org/officeDocument/2006/relationships/hyperlink" Target="http://api.openweathermap.org/data/2.5/weather?q=London,uk&amp;app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weathermap.org/help/city_list.txt" TargetMode="External"/><Relationship Id="rId5" Type="http://schemas.openxmlformats.org/officeDocument/2006/relationships/hyperlink" Target="http://openweathermap.org/forecast" TargetMode="External"/><Relationship Id="rId4" Type="http://schemas.openxmlformats.org/officeDocument/2006/relationships/hyperlink" Target="http://openweathermap.org/curren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openweathermap.org/img/w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sonviewer.stack.hu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JSON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JavaScript Object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2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JSON.parse</a:t>
            </a:r>
            <a:r>
              <a:rPr lang="es-AR" dirty="0"/>
              <a:t>()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E5DD7-19A2-498A-A288-6B375907B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72" y="2252654"/>
            <a:ext cx="10925255" cy="235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6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solidFill>
                  <a:srgbClr val="FF0000"/>
                </a:solidFill>
              </a:rPr>
              <a:t>¡CUIDADO!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47775" y="3509963"/>
            <a:ext cx="9696450" cy="1655762"/>
          </a:xfrm>
        </p:spPr>
        <p:txBody>
          <a:bodyPr/>
          <a:lstStyle/>
          <a:p>
            <a:r>
              <a:rPr lang="es-AR" dirty="0"/>
              <a:t>Tu súper JSON tiene que estar entre comillas simples… todo en una línea.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7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3105835"/>
            <a:ext cx="6265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hlinkClick r:id="rId2"/>
              </a:rPr>
              <a:t>http://www.textfixer.com/html/compress-html-compression.php</a:t>
            </a:r>
            <a:r>
              <a:rPr lang="es-A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34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Y además…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/>
              <a:t>Tenes</a:t>
            </a:r>
            <a:r>
              <a:rPr lang="es-AR" dirty="0"/>
              <a:t> que recorrer esa cosa para mostrar 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Recorrrrrrrreeeeer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3BBED-B2F3-4E92-868E-855E7E1C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6597"/>
            <a:ext cx="8877365" cy="12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21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4897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64032"/>
            <a:ext cx="9144000" cy="2387600"/>
          </a:xfrm>
        </p:spPr>
        <p:txBody>
          <a:bodyPr/>
          <a:lstStyle/>
          <a:p>
            <a:r>
              <a:rPr lang="es-AR" dirty="0"/>
              <a:t>¡El clima!</a:t>
            </a:r>
            <a:endParaRPr lang="en-US" dirty="0"/>
          </a:p>
        </p:txBody>
      </p:sp>
      <p:pic>
        <p:nvPicPr>
          <p:cNvPr id="1026" name="Picture 2" descr="http://images.clipartpanda.com/sun-and-clouds-clipart-partly_cloudy_or_partly_sunny_weather_icon_0515-1011-0603-3222_SM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66824"/>
            <a:ext cx="28575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9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Open </a:t>
            </a:r>
            <a:r>
              <a:rPr lang="es-AR" dirty="0" err="1"/>
              <a:t>Weather</a:t>
            </a:r>
            <a:r>
              <a:rPr lang="es-AR" dirty="0"/>
              <a:t> </a:t>
            </a:r>
            <a:r>
              <a:rPr lang="es-AR" dirty="0" err="1"/>
              <a:t>Map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home.openweathermap.org/users/</a:t>
            </a:r>
            <a:r>
              <a:rPr lang="en-US" dirty="0" err="1">
                <a:hlinkClick r:id="rId2"/>
              </a:rPr>
              <a:t>sign_up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027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8" y="2028824"/>
            <a:ext cx="10952303" cy="3952875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API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78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API </a:t>
            </a:r>
            <a:r>
              <a:rPr lang="es-AR" dirty="0" err="1"/>
              <a:t>Keys</a:t>
            </a:r>
            <a:r>
              <a:rPr lang="es-AR" dirty="0"/>
              <a:t> para ustedes, che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7d827c026647ed22703318d18e8b1fc7</a:t>
            </a:r>
          </a:p>
          <a:p>
            <a:r>
              <a:rPr lang="en-US" dirty="0">
                <a:latin typeface="Consolas" panose="020B0609020204030204" pitchFamily="49" charset="0"/>
              </a:rPr>
              <a:t>b733c2d7e13dd2a6dee7190ac501f513</a:t>
            </a:r>
          </a:p>
          <a:p>
            <a:r>
              <a:rPr lang="en-US" dirty="0">
                <a:latin typeface="Consolas" panose="020B0609020204030204" pitchFamily="49" charset="0"/>
              </a:rPr>
              <a:t>032b4dfcac105fe13679fed4f19b0d79</a:t>
            </a:r>
          </a:p>
          <a:p>
            <a:r>
              <a:rPr lang="en-US" dirty="0">
                <a:latin typeface="Consolas" panose="020B0609020204030204" pitchFamily="49" charset="0"/>
              </a:rPr>
              <a:t>7440f68a0b39849c3660c1cca2af4cfa</a:t>
            </a:r>
          </a:p>
          <a:p>
            <a:r>
              <a:rPr lang="en-US" dirty="0">
                <a:latin typeface="Consolas" panose="020B0609020204030204" pitchFamily="49" charset="0"/>
              </a:rPr>
              <a:t>8e61c6a548427fad78d83dc4f133667d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6222458"/>
            <a:ext cx="4686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9aec358d5b8fc28ae5ef39da4246672f </a:t>
            </a:r>
          </a:p>
        </p:txBody>
      </p:sp>
    </p:spTree>
    <p:extLst>
      <p:ext uri="{BB962C8B-B14F-4D97-AF65-F5344CB8AC3E}">
        <p14:creationId xmlns:p14="http://schemas.microsoft.com/office/powerpoint/2010/main" val="8864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JSON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Formato para el intercambio de datos</a:t>
            </a:r>
          </a:p>
          <a:p>
            <a:r>
              <a:rPr lang="es-AR" dirty="0"/>
              <a:t>Más lindo que XML</a:t>
            </a:r>
          </a:p>
          <a:p>
            <a:r>
              <a:rPr lang="es-AR" dirty="0"/>
              <a:t>Se trabaja con {} y :</a:t>
            </a:r>
          </a:p>
          <a:p>
            <a:pPr lvl="1"/>
            <a:r>
              <a:rPr lang="es-AR" dirty="0"/>
              <a:t>Onda CSS &lt;3</a:t>
            </a:r>
          </a:p>
          <a:p>
            <a:r>
              <a:rPr lang="es-AR" dirty="0"/>
              <a:t>Tipo…</a:t>
            </a:r>
          </a:p>
          <a:p>
            <a:pPr lvl="1"/>
            <a:r>
              <a:rPr lang="es-AR" dirty="0"/>
              <a:t>Base de datos</a:t>
            </a:r>
          </a:p>
          <a:p>
            <a:pPr lvl="1"/>
            <a:r>
              <a:rPr lang="es-AR" dirty="0"/>
              <a:t>Puede ser dinámico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30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Acceder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http://api.openweathermap.org/data/2.5/weather?q=London,uk&amp;appid</a:t>
            </a:r>
            <a:r>
              <a:rPr lang="en-US" dirty="0"/>
              <a:t>= TU API KEY!</a:t>
            </a:r>
          </a:p>
          <a:p>
            <a:r>
              <a:rPr lang="es-AR" dirty="0"/>
              <a:t>Otro clima? </a:t>
            </a:r>
            <a:r>
              <a:rPr lang="es-AR" dirty="0">
                <a:hlinkClick r:id="rId3"/>
              </a:rPr>
              <a:t>http://openweathermap.org/api</a:t>
            </a:r>
            <a:r>
              <a:rPr lang="es-AR" dirty="0"/>
              <a:t> </a:t>
            </a:r>
          </a:p>
          <a:p>
            <a:r>
              <a:rPr lang="es-AR" dirty="0" err="1"/>
              <a:t>Current</a:t>
            </a:r>
            <a:r>
              <a:rPr lang="es-AR" dirty="0"/>
              <a:t>: </a:t>
            </a:r>
            <a:r>
              <a:rPr lang="es-AR" dirty="0">
                <a:hlinkClick r:id="rId4"/>
              </a:rPr>
              <a:t>http://openweathermap.org/current</a:t>
            </a:r>
            <a:endParaRPr lang="es-AR" dirty="0"/>
          </a:p>
          <a:p>
            <a:r>
              <a:rPr lang="es-AR" dirty="0" err="1"/>
              <a:t>Forecast</a:t>
            </a:r>
            <a:r>
              <a:rPr lang="es-AR" dirty="0"/>
              <a:t>: </a:t>
            </a:r>
            <a:r>
              <a:rPr lang="es-AR" dirty="0">
                <a:hlinkClick r:id="rId5"/>
              </a:rPr>
              <a:t>http://openweathermap.org/forecast</a:t>
            </a:r>
            <a:r>
              <a:rPr lang="es-AR" dirty="0"/>
              <a:t> </a:t>
            </a:r>
          </a:p>
          <a:p>
            <a:r>
              <a:rPr lang="es-AR" dirty="0">
                <a:hlinkClick r:id="rId6"/>
              </a:rPr>
              <a:t>http://openweathermap.org/help/city_list.txt</a:t>
            </a:r>
            <a:r>
              <a:rPr lang="es-AR" dirty="0"/>
              <a:t> (Cuidado con esto :/ )</a:t>
            </a:r>
          </a:p>
        </p:txBody>
      </p:sp>
    </p:spTree>
    <p:extLst>
      <p:ext uri="{BB962C8B-B14F-4D97-AF65-F5344CB8AC3E}">
        <p14:creationId xmlns:p14="http://schemas.microsoft.com/office/powerpoint/2010/main" val="1110727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286 grados?!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71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Kelvin (: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024231" y="4199086"/>
            <a:ext cx="21435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&amp;units=metric </a:t>
            </a:r>
          </a:p>
        </p:txBody>
      </p:sp>
    </p:spTree>
    <p:extLst>
      <p:ext uri="{BB962C8B-B14F-4D97-AF65-F5344CB8AC3E}">
        <p14:creationId xmlns:p14="http://schemas.microsoft.com/office/powerpoint/2010/main" val="3016148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Agregados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914400" y="1517073"/>
            <a:ext cx="7211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Integer</a:t>
            </a:r>
            <a:endParaRPr lang="es-AR" dirty="0"/>
          </a:p>
          <a:p>
            <a:r>
              <a:rPr lang="es-AR" dirty="0" err="1"/>
              <a:t>Math.floor</a:t>
            </a:r>
            <a:r>
              <a:rPr lang="es-AR" dirty="0"/>
              <a:t>()</a:t>
            </a:r>
          </a:p>
          <a:p>
            <a:r>
              <a:rPr lang="es-AR" dirty="0" err="1"/>
              <a:t>Math.ceil</a:t>
            </a:r>
            <a:r>
              <a:rPr lang="es-AR"/>
              <a:t>()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39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Imágenes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http://openweathermap.org/img/w/</a:t>
            </a:r>
            <a:r>
              <a:rPr lang="en-US" dirty="0"/>
              <a:t> + icon + “.</a:t>
            </a:r>
            <a:r>
              <a:rPr lang="en-US" dirty="0" err="1"/>
              <a:t>png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1772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676525"/>
            <a:ext cx="33147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1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datos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Números</a:t>
            </a:r>
          </a:p>
          <a:p>
            <a:r>
              <a:rPr lang="es-AR" dirty="0" err="1"/>
              <a:t>Strings</a:t>
            </a:r>
            <a:endParaRPr lang="es-AR" dirty="0"/>
          </a:p>
          <a:p>
            <a:r>
              <a:rPr lang="es-AR" dirty="0" err="1"/>
              <a:t>Arrays</a:t>
            </a:r>
            <a:endParaRPr lang="es-AR" dirty="0"/>
          </a:p>
          <a:p>
            <a:r>
              <a:rPr lang="es-AR" dirty="0" err="1"/>
              <a:t>Boleanos</a:t>
            </a:r>
            <a:r>
              <a:rPr lang="es-AR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3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6687E-8B22-447D-B4CC-A69B8F047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60" y="1799234"/>
            <a:ext cx="8005350" cy="37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63E176-716C-40E1-99B9-AE8DD71EA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15" y="1123933"/>
            <a:ext cx="9563170" cy="46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4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JSON </a:t>
            </a:r>
            <a:r>
              <a:rPr lang="es-AR" dirty="0" err="1"/>
              <a:t>Viewer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http://jsonviewer.stack.hu/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298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Crear desde JavaScript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591" y="2107009"/>
            <a:ext cx="6060818" cy="264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4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Mostrar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8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JSON.parse</a:t>
            </a:r>
            <a:r>
              <a:rPr lang="es-AR" dirty="0"/>
              <a:t>()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Pasando a objeto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02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252</Words>
  <Application>Microsoft Office PowerPoint</Application>
  <PresentationFormat>Widescreen</PresentationFormat>
  <Paragraphs>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Tema de Office</vt:lpstr>
      <vt:lpstr>JSON</vt:lpstr>
      <vt:lpstr>JSON</vt:lpstr>
      <vt:lpstr>Tipos de datos</vt:lpstr>
      <vt:lpstr>Ejemplo</vt:lpstr>
      <vt:lpstr>PowerPoint Presentation</vt:lpstr>
      <vt:lpstr>JSON Viewer</vt:lpstr>
      <vt:lpstr>Crear desde JavaScript</vt:lpstr>
      <vt:lpstr>Mostrar datos</vt:lpstr>
      <vt:lpstr>JSON.parse()</vt:lpstr>
      <vt:lpstr>JSON.parse()</vt:lpstr>
      <vt:lpstr>¡CUIDADO!</vt:lpstr>
      <vt:lpstr>PowerPoint Presentation</vt:lpstr>
      <vt:lpstr>Y además…</vt:lpstr>
      <vt:lpstr>Recorrrrrrrreeeeer</vt:lpstr>
      <vt:lpstr>PowerPoint Presentation</vt:lpstr>
      <vt:lpstr>¡El clima!</vt:lpstr>
      <vt:lpstr>Open Weather Map</vt:lpstr>
      <vt:lpstr>API Key</vt:lpstr>
      <vt:lpstr>API Keys para ustedes, che</vt:lpstr>
      <vt:lpstr>Acceder</vt:lpstr>
      <vt:lpstr>286 grados?!</vt:lpstr>
      <vt:lpstr>Kelvin (:</vt:lpstr>
      <vt:lpstr>Agregados</vt:lpstr>
      <vt:lpstr>Imágenes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</dc:creator>
  <cp:lastModifiedBy>María Evangelina Ferreira</cp:lastModifiedBy>
  <cp:revision>57</cp:revision>
  <dcterms:created xsi:type="dcterms:W3CDTF">2016-06-13T23:09:10Z</dcterms:created>
  <dcterms:modified xsi:type="dcterms:W3CDTF">2019-07-07T21:21:03Z</dcterms:modified>
</cp:coreProperties>
</file>