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E4649-C7A1-4FBA-9110-4AD8CCDE1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31E00-8EC7-088E-D172-2D76C5E9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A4BDC-E1F5-031A-44B1-F543CC0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24DC9-2C91-9049-1326-6ED2A3DC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3E430-75C7-6311-C902-76B013D1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03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2BEFC-1963-033B-1316-F91442F3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1CB2EB-8A53-6ADE-998B-5A92322E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577F9-34AA-3A0B-AD02-1BDFEDE8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F9A8C-76FE-9DDC-A8D1-7720EC95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508FF-D4F2-B6F7-1B20-4BF1ACF7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5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3D5230-4008-E59F-A8AE-241D7D65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187EC4-6DE8-E14F-8994-C3356F3E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A142-C51A-38DB-DE22-2C23DA7A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FA202-97C0-D51B-303E-471D6423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180D5-A2F6-6F01-CE1C-4CB52253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4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810C-1802-938F-3C87-DC6A5223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6F3BB-CD8B-3390-F718-A534BCC8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E5CB7-F70B-1033-4113-CBF24EF1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90906-2C0D-7431-4B08-64B4660B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37DDF-AF00-22A9-9B82-1435435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6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17A5-1205-7CB8-0F25-C1AA7FD8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149F9-CC01-8073-ED86-028D181D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9275C-4443-57C9-FEBA-25CB46DC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077E2-5121-580E-549D-52F53205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845D7-DB2F-7764-85F1-6ADE90D8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4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FED6-E9F3-9D40-AFAE-F0E28E7E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CFA03-5A87-F6C0-56B6-98A869179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358F9-D920-211F-CAE9-E51C406D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53EA78-E27B-74DC-8C80-E12976B2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5F734-9BEC-4363-6FD5-7B1577F7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9094DB-31F6-4A6A-33BA-4B4781AA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7AC26-235B-CAC3-FA76-70560B46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3696E-4CD6-B566-78DF-F194703B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8438-CA8D-BC6E-35F7-0E02D9CC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829665-451D-CCE3-9473-81ED2D54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589FA2-942B-19CF-EA04-271EBA1BD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B56D3-80DF-396C-4730-119475F1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959F8F-79AD-9014-8117-388B5FDE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391A40-D5F1-7A4F-47AF-B0842A6E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5E7D3-0D80-461D-DB67-38570B0C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32B766-045F-D5BF-F6F6-2BE89391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2F7B12-6E62-9896-3F83-9BF45443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22EBA-BC0D-3CA6-C2E9-B5F7DD8B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6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B0B375-3754-F9FA-DDCD-B6EFCACC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772982-C15A-AFB8-8516-35BB7C55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7BD1F9-E861-B20B-99A8-32044E1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E072-3B6C-3635-63FB-12D9934F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5CF01-3073-C1B4-84B1-D77ED4BA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D4537-0770-1565-1045-D7CD1B95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70E9B-2E16-61EE-F5C8-777E33E6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95697-2C13-E8CB-C4C7-D884F5C7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07D6D-F59E-CDC5-C0F2-765D592B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7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60E12-E4E4-79B1-9279-42FC24C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FD9310-0416-C23B-3845-E236E8E05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560FD-287E-B4E2-24EB-6CBB1344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8EE30-BF08-FEDA-DD9F-59339021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282AC-9F5E-8677-5763-F209CD0E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5A269-7AB9-77D1-33E9-018A0E66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6E53AF-6117-50FE-68A6-DF1F2860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4907A-3DAA-F7FA-2C2D-0E7190EF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CCA3C-0A92-F241-1613-4F1C1848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2508-A0C9-1244-B47C-9FE8A9FE747D}" type="datetimeFigureOut">
              <a:rPr lang="es-CO" smtClean="0"/>
              <a:t>1/09/23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49DE1-89D5-E4D6-BFD7-05F4F96C6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7A96A-1ED5-EED8-549B-242839C0B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8044-F15C-E94E-AB30-0300B9C807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7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BA91D-9FB6-768D-0AAE-6DF73056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Optimización proceso de Transporte de Tulas</a:t>
            </a:r>
          </a:p>
        </p:txBody>
      </p:sp>
    </p:spTree>
    <p:extLst>
      <p:ext uri="{BB962C8B-B14F-4D97-AF65-F5344CB8AC3E}">
        <p14:creationId xmlns:p14="http://schemas.microsoft.com/office/powerpoint/2010/main" val="2991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7491-B60F-6BF9-A111-1C86D8C5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0F6BB-47F0-EB08-EF83-AA7151B9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El Banco Agrario, dentro del proceso de Gestión Documental para el ofrecimiento de sus productos y servicios, requiere transportar los documentos asociados a dichos productos y servicios en </a:t>
            </a:r>
            <a:r>
              <a:rPr lang="es-CO" b="1" dirty="0"/>
              <a:t>Tulas</a:t>
            </a:r>
            <a:r>
              <a:rPr lang="es-CO" dirty="0"/>
              <a:t>. </a:t>
            </a:r>
          </a:p>
          <a:p>
            <a:r>
              <a:rPr lang="es-CO" dirty="0"/>
              <a:t>Dichos transportes ocurren </a:t>
            </a:r>
            <a:r>
              <a:rPr lang="es-CO" b="1" dirty="0"/>
              <a:t>de Centros Logísticos de Correspondencia (CLC)</a:t>
            </a:r>
            <a:r>
              <a:rPr lang="es-CO" dirty="0"/>
              <a:t> y a </a:t>
            </a:r>
            <a:r>
              <a:rPr lang="es-CO" b="1" dirty="0"/>
              <a:t>Dirección General (DG)</a:t>
            </a:r>
            <a:r>
              <a:rPr lang="es-CO" dirty="0"/>
              <a:t> o </a:t>
            </a:r>
            <a:r>
              <a:rPr lang="es-CO" b="1" dirty="0"/>
              <a:t>Red de Oficinas (RO).</a:t>
            </a:r>
          </a:p>
          <a:p>
            <a:r>
              <a:rPr lang="es-CO" dirty="0"/>
              <a:t>Para el proceso se han estipulado unas condiciones de cobro del transporte de tulas basados en</a:t>
            </a:r>
          </a:p>
          <a:p>
            <a:pPr lvl="1"/>
            <a:r>
              <a:rPr lang="es-CO" dirty="0"/>
              <a:t>Peso de las tulas</a:t>
            </a:r>
          </a:p>
          <a:p>
            <a:pPr lvl="1"/>
            <a:r>
              <a:rPr lang="es-CO" dirty="0"/>
              <a:t>El recorrido entre los CLC y  DG o RO </a:t>
            </a:r>
          </a:p>
          <a:p>
            <a:pPr lvl="1"/>
            <a:r>
              <a:rPr lang="es-CO" dirty="0"/>
              <a:t>Tiempos de entrega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71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0F34F-7ABF-CCF1-DB42-037587D2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Actores involucrados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EE0E3-D131-262F-58D1-378BA035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/>
              <a:t>Banco Agrario</a:t>
            </a:r>
          </a:p>
          <a:p>
            <a:r>
              <a:rPr lang="es-CO" dirty="0"/>
              <a:t>Depto. de Gestión Documental - Dirección General</a:t>
            </a:r>
          </a:p>
          <a:p>
            <a:r>
              <a:rPr lang="es-CO" dirty="0"/>
              <a:t>Red de Oficinas</a:t>
            </a:r>
          </a:p>
          <a:p>
            <a:r>
              <a:rPr lang="es-CO" dirty="0"/>
              <a:t>Centros Logísticos de Correspondencia </a:t>
            </a:r>
          </a:p>
          <a:p>
            <a:pPr marL="0" indent="0">
              <a:buNone/>
            </a:pPr>
            <a:r>
              <a:rPr lang="es-CO" b="1" dirty="0"/>
              <a:t>Proveedor de Transporte</a:t>
            </a:r>
          </a:p>
          <a:p>
            <a:r>
              <a:rPr lang="es-CO" dirty="0"/>
              <a:t>Operarios de Transporte (Motorizados, Camiones)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Impacto positivo / negativo</a:t>
            </a:r>
          </a:p>
        </p:txBody>
      </p:sp>
    </p:spTree>
    <p:extLst>
      <p:ext uri="{BB962C8B-B14F-4D97-AF65-F5344CB8AC3E}">
        <p14:creationId xmlns:p14="http://schemas.microsoft.com/office/powerpoint/2010/main" val="32598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08A84-8088-E03D-D511-5884F3C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AD47A825-DB6A-A5E9-2486-F8AFBB26F009}"/>
              </a:ext>
            </a:extLst>
          </p:cNvPr>
          <p:cNvSpPr/>
          <p:nvPr/>
        </p:nvSpPr>
        <p:spPr>
          <a:xfrm>
            <a:off x="911352" y="2246059"/>
            <a:ext cx="1536192" cy="963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CLC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33711AB-9455-C2DF-F78E-3BC78AC0600D}"/>
              </a:ext>
            </a:extLst>
          </p:cNvPr>
          <p:cNvSpPr/>
          <p:nvPr/>
        </p:nvSpPr>
        <p:spPr>
          <a:xfrm>
            <a:off x="2855976" y="2246059"/>
            <a:ext cx="1536192" cy="963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Oficina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52882E-9E67-606D-22A2-713B4D0578DC}"/>
              </a:ext>
            </a:extLst>
          </p:cNvPr>
          <p:cNvSpPr txBox="1"/>
          <p:nvPr/>
        </p:nvSpPr>
        <p:spPr>
          <a:xfrm>
            <a:off x="204216" y="1706880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Tula de enlace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0D29023-B39C-A436-2250-D9D25201A2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544" y="2727643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182439-9CC3-6AC2-2964-5BC4CD76F29F}"/>
              </a:ext>
            </a:extLst>
          </p:cNvPr>
          <p:cNvSpPr txBox="1"/>
          <p:nvPr/>
        </p:nvSpPr>
        <p:spPr>
          <a:xfrm>
            <a:off x="277368" y="364025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Tula de Empresarial y Canje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28685B1D-D8AC-3B14-D067-984F1063FC7C}"/>
              </a:ext>
            </a:extLst>
          </p:cNvPr>
          <p:cNvSpPr/>
          <p:nvPr/>
        </p:nvSpPr>
        <p:spPr>
          <a:xfrm>
            <a:off x="911352" y="4352648"/>
            <a:ext cx="1536192" cy="963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Oficina A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2717D72A-262A-3D61-F2AB-B6F70C8B7AC1}"/>
              </a:ext>
            </a:extLst>
          </p:cNvPr>
          <p:cNvSpPr/>
          <p:nvPr/>
        </p:nvSpPr>
        <p:spPr>
          <a:xfrm>
            <a:off x="2863596" y="4352648"/>
            <a:ext cx="1536192" cy="963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CLC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CCCE0C2-7846-A902-9F8A-8AC79F20DA46}"/>
              </a:ext>
            </a:extLst>
          </p:cNvPr>
          <p:cNvSpPr/>
          <p:nvPr/>
        </p:nvSpPr>
        <p:spPr>
          <a:xfrm>
            <a:off x="4780788" y="4352648"/>
            <a:ext cx="1536192" cy="963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Oficina B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E9943F1-E4D7-1424-22BD-174F99BE1C21}"/>
              </a:ext>
            </a:extLst>
          </p:cNvPr>
          <p:cNvCxnSpPr>
            <a:cxnSpLocks/>
          </p:cNvCxnSpPr>
          <p:nvPr/>
        </p:nvCxnSpPr>
        <p:spPr>
          <a:xfrm>
            <a:off x="2447544" y="4663544"/>
            <a:ext cx="4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091FE9D-6D4E-C8A5-AB72-73733BE006AB}"/>
              </a:ext>
            </a:extLst>
          </p:cNvPr>
          <p:cNvCxnSpPr>
            <a:cxnSpLocks/>
          </p:cNvCxnSpPr>
          <p:nvPr/>
        </p:nvCxnSpPr>
        <p:spPr>
          <a:xfrm flipV="1">
            <a:off x="4399788" y="4657449"/>
            <a:ext cx="381000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AC97069-FAA0-500A-3586-D133C12A00E5}"/>
              </a:ext>
            </a:extLst>
          </p:cNvPr>
          <p:cNvCxnSpPr>
            <a:cxnSpLocks/>
          </p:cNvCxnSpPr>
          <p:nvPr/>
        </p:nvCxnSpPr>
        <p:spPr>
          <a:xfrm flipH="1">
            <a:off x="2447544" y="49866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F154925-2C6F-EACF-846F-596AF5AF919C}"/>
              </a:ext>
            </a:extLst>
          </p:cNvPr>
          <p:cNvCxnSpPr>
            <a:cxnSpLocks/>
          </p:cNvCxnSpPr>
          <p:nvPr/>
        </p:nvCxnSpPr>
        <p:spPr>
          <a:xfrm flipH="1" flipV="1">
            <a:off x="4399788" y="4968345"/>
            <a:ext cx="1917192" cy="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80DFE0-0384-F2EF-7906-B50DBC47B877}"/>
              </a:ext>
            </a:extLst>
          </p:cNvPr>
          <p:cNvSpPr txBox="1"/>
          <p:nvPr/>
        </p:nvSpPr>
        <p:spPr>
          <a:xfrm>
            <a:off x="4538474" y="2077430"/>
            <a:ext cx="381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Costo Transporte </a:t>
            </a:r>
          </a:p>
          <a:p>
            <a:r>
              <a:rPr lang="es-CO" dirty="0"/>
              <a:t>Asociado al peso de la tula en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Max 30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Si excede los 30 Kg se cobra un valor adicional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3AF1C6-22A9-E70B-7A2E-FB537EAE716C}"/>
              </a:ext>
            </a:extLst>
          </p:cNvPr>
          <p:cNvSpPr txBox="1"/>
          <p:nvPr/>
        </p:nvSpPr>
        <p:spPr>
          <a:xfrm>
            <a:off x="911352" y="5587525"/>
            <a:ext cx="526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Costo Transporte </a:t>
            </a:r>
          </a:p>
          <a:p>
            <a:r>
              <a:rPr lang="es-CO" dirty="0"/>
              <a:t>Asociado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Cantidad de Tulas a enviar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Trayecto entre CLC a Oficina o viceversa 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5272059-1657-2AF7-2517-DDC79487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172" y="1891546"/>
            <a:ext cx="4112421" cy="37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8FE3-D9D9-B5D5-C25A-2D5B32A1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100CF-EB31-7F40-7169-5EAD796D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Decisiones a considerar</a:t>
            </a:r>
          </a:p>
          <a:p>
            <a:pPr lvl="1"/>
            <a:r>
              <a:rPr lang="es-CO" dirty="0"/>
              <a:t>Peso de la tula de enlace  </a:t>
            </a:r>
          </a:p>
          <a:p>
            <a:pPr lvl="1"/>
            <a:r>
              <a:rPr lang="es-CO" dirty="0"/>
              <a:t>Cantidad de tulas empresariales </a:t>
            </a:r>
          </a:p>
          <a:p>
            <a:r>
              <a:rPr lang="es-CO" dirty="0"/>
              <a:t>Reglas de Negocio </a:t>
            </a:r>
          </a:p>
          <a:p>
            <a:pPr lvl="1"/>
            <a:r>
              <a:rPr lang="es-CO" dirty="0"/>
              <a:t>Las tulas de enlace no pueden superar cierto peso</a:t>
            </a:r>
          </a:p>
          <a:p>
            <a:pPr lvl="1"/>
            <a:r>
              <a:rPr lang="es-CO" dirty="0"/>
              <a:t>Se deben respetar los tiempos máximos de entrega por tula </a:t>
            </a:r>
          </a:p>
          <a:p>
            <a:pPr lvl="1"/>
            <a:r>
              <a:rPr lang="es-CO" dirty="0"/>
              <a:t>Se deben respetar los días de la semana que se puede enviar una tula</a:t>
            </a:r>
          </a:p>
          <a:p>
            <a:r>
              <a:rPr lang="es-CO" dirty="0"/>
              <a:t>Objetivos</a:t>
            </a:r>
          </a:p>
          <a:p>
            <a:pPr lvl="1"/>
            <a:r>
              <a:rPr lang="es-CO" dirty="0"/>
              <a:t>Minimizar el costo de envió de tulas </a:t>
            </a:r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7046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244</Words>
  <Application>Microsoft Macintosh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Optimización proceso de Transporte de Tulas</vt:lpstr>
      <vt:lpstr>Descripción del problema</vt:lpstr>
      <vt:lpstr>Actores involucrados</vt:lpstr>
      <vt:lpstr>Proceso</vt:lpstr>
      <vt:lpstr>Estructuración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proceso de Transporte de Tulas</dc:title>
  <dc:creator>German Santiago Romero Mora</dc:creator>
  <cp:lastModifiedBy>German Santiago Romero Mora</cp:lastModifiedBy>
  <cp:revision>2</cp:revision>
  <dcterms:created xsi:type="dcterms:W3CDTF">2023-09-01T16:28:12Z</dcterms:created>
  <dcterms:modified xsi:type="dcterms:W3CDTF">2023-09-01T23:07:07Z</dcterms:modified>
</cp:coreProperties>
</file>