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6" d="100"/>
          <a:sy n="106" d="100"/>
        </p:scale>
        <p:origin x="176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Freeform 28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lumMod val="75000"/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051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908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520185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7607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2390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1541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1293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034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019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830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860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638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346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376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758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916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cxnSp>
          <p:nvCxnSpPr>
            <p:cNvPr id="7" name="Straight Connector 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Freeform 8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4686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9120" y="1880857"/>
            <a:ext cx="8425759" cy="3096285"/>
          </a:xfrm>
        </p:spPr>
        <p:txBody>
          <a:bodyPr/>
          <a:lstStyle/>
          <a:p>
            <a:pPr algn="ctr">
              <a:defRPr sz="4000" b="1">
                <a:solidFill>
                  <a:srgbClr val="00467A"/>
                </a:solidFill>
              </a:defRPr>
            </a:pPr>
            <a:r>
              <a:rPr lang="es-CO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Trabajo artículos </a:t>
            </a:r>
            <a:br>
              <a:rPr lang="es-CO" dirty="0"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r>
              <a:rPr lang="es-CO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Santiago Serrano</a:t>
            </a:r>
            <a:br>
              <a:rPr lang="es-CO" dirty="0"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r>
              <a:rPr lang="es-CO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Introducción a la IA</a:t>
            </a:r>
            <a:endParaRPr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 b="1">
                <a:solidFill>
                  <a:srgbClr val="00467A"/>
                </a:solidFill>
              </a:defRPr>
            </a:pPr>
            <a:r>
              <a:rPr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Introducción</a:t>
            </a:r>
            <a:endParaRPr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400"/>
            </a:pPr>
            <a:r>
              <a:rPr dirty="0"/>
              <a:t>• El </a:t>
            </a:r>
            <a:r>
              <a:rPr dirty="0" err="1"/>
              <a:t>aprendizaje</a:t>
            </a:r>
            <a:r>
              <a:rPr dirty="0"/>
              <a:t> </a:t>
            </a:r>
            <a:r>
              <a:rPr dirty="0" err="1"/>
              <a:t>por</a:t>
            </a:r>
            <a:r>
              <a:rPr dirty="0"/>
              <a:t> </a:t>
            </a:r>
            <a:r>
              <a:rPr dirty="0" err="1"/>
              <a:t>refuerzo</a:t>
            </a:r>
            <a:r>
              <a:rPr dirty="0"/>
              <a:t> (RL) es </a:t>
            </a:r>
            <a:r>
              <a:rPr dirty="0" err="1"/>
              <a:t>una</a:t>
            </a:r>
            <a:r>
              <a:rPr dirty="0"/>
              <a:t> </a:t>
            </a:r>
            <a:r>
              <a:rPr dirty="0" err="1"/>
              <a:t>técnica</a:t>
            </a:r>
            <a:r>
              <a:rPr dirty="0"/>
              <a:t> para </a:t>
            </a:r>
            <a:r>
              <a:rPr dirty="0" err="1"/>
              <a:t>tomar</a:t>
            </a:r>
            <a:r>
              <a:rPr dirty="0"/>
              <a:t> </a:t>
            </a:r>
            <a:r>
              <a:rPr dirty="0" err="1"/>
              <a:t>decisiones</a:t>
            </a:r>
            <a:r>
              <a:rPr dirty="0"/>
              <a:t> </a:t>
            </a:r>
            <a:r>
              <a:rPr dirty="0" err="1"/>
              <a:t>secuenciales</a:t>
            </a:r>
            <a:r>
              <a:rPr dirty="0"/>
              <a:t>.</a:t>
            </a:r>
          </a:p>
          <a:p>
            <a:pPr>
              <a:defRPr sz="2400"/>
            </a:pPr>
            <a:r>
              <a:rPr dirty="0"/>
              <a:t>• Un </a:t>
            </a:r>
            <a:r>
              <a:rPr dirty="0" err="1"/>
              <a:t>agente</a:t>
            </a:r>
            <a:r>
              <a:rPr dirty="0"/>
              <a:t> </a:t>
            </a:r>
            <a:r>
              <a:rPr dirty="0" err="1"/>
              <a:t>aprende</a:t>
            </a:r>
            <a:r>
              <a:rPr dirty="0"/>
              <a:t> </a:t>
            </a:r>
            <a:r>
              <a:rPr dirty="0" err="1"/>
              <a:t>interactuando</a:t>
            </a:r>
            <a:r>
              <a:rPr dirty="0"/>
              <a:t> con </a:t>
            </a:r>
            <a:r>
              <a:rPr dirty="0" err="1"/>
              <a:t>el</a:t>
            </a:r>
            <a:r>
              <a:rPr dirty="0"/>
              <a:t> </a:t>
            </a:r>
            <a:r>
              <a:rPr dirty="0" err="1"/>
              <a:t>entorno</a:t>
            </a:r>
            <a:r>
              <a:rPr dirty="0"/>
              <a:t> para </a:t>
            </a:r>
            <a:r>
              <a:rPr dirty="0" err="1"/>
              <a:t>maximizar</a:t>
            </a:r>
            <a:r>
              <a:rPr dirty="0"/>
              <a:t> </a:t>
            </a:r>
            <a:r>
              <a:rPr dirty="0" err="1"/>
              <a:t>recompensas</a:t>
            </a:r>
            <a:r>
              <a:rPr dirty="0"/>
              <a:t>.</a:t>
            </a:r>
          </a:p>
          <a:p>
            <a:pPr>
              <a:defRPr sz="2400"/>
            </a:pPr>
            <a:r>
              <a:rPr dirty="0"/>
              <a:t>• </a:t>
            </a:r>
            <a:r>
              <a:rPr dirty="0" err="1"/>
              <a:t>Aplicaciones</a:t>
            </a:r>
            <a:r>
              <a:rPr dirty="0"/>
              <a:t>: </a:t>
            </a:r>
            <a:r>
              <a:rPr dirty="0" err="1"/>
              <a:t>videojuegos</a:t>
            </a:r>
            <a:r>
              <a:rPr dirty="0"/>
              <a:t>, </a:t>
            </a:r>
            <a:r>
              <a:rPr dirty="0" err="1"/>
              <a:t>logística</a:t>
            </a:r>
            <a:r>
              <a:rPr dirty="0"/>
              <a:t>, </a:t>
            </a:r>
            <a:r>
              <a:rPr dirty="0" err="1"/>
              <a:t>recomendaciones</a:t>
            </a:r>
            <a:r>
              <a:rPr dirty="0"/>
              <a:t>, </a:t>
            </a:r>
            <a:r>
              <a:rPr dirty="0" err="1"/>
              <a:t>robótica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 b="1">
                <a:solidFill>
                  <a:srgbClr val="00467A"/>
                </a:solidFill>
              </a:defRPr>
            </a:pPr>
            <a:r>
              <a:rPr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Metodología</a:t>
            </a:r>
            <a:endParaRPr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defRPr sz="2400"/>
            </a:pPr>
            <a:r>
              <a:t>• Se basa en Procesos de Decisión de Markov (PDM):</a:t>
            </a:r>
          </a:p>
          <a:p>
            <a:pPr>
              <a:defRPr sz="2400"/>
            </a:pPr>
            <a:r>
              <a:t>   - S: estados</a:t>
            </a:r>
          </a:p>
          <a:p>
            <a:pPr>
              <a:defRPr sz="2400"/>
            </a:pPr>
            <a:r>
              <a:t>   - A: acciones</a:t>
            </a:r>
          </a:p>
          <a:p>
            <a:pPr>
              <a:defRPr sz="2400"/>
            </a:pPr>
            <a:r>
              <a:t>   - T: transiciones</a:t>
            </a:r>
          </a:p>
          <a:p>
            <a:pPr>
              <a:defRPr sz="2400"/>
            </a:pPr>
            <a:r>
              <a:t>   - r: recompensas</a:t>
            </a:r>
          </a:p>
          <a:p>
            <a:pPr>
              <a:defRPr sz="2400"/>
            </a:pPr>
            <a:r>
              <a:t>• Algoritmos:</a:t>
            </a:r>
          </a:p>
          <a:p>
            <a:pPr>
              <a:defRPr sz="2400"/>
            </a:pPr>
            <a:r>
              <a:t>   - Iteración de Valor (requiere conocer el entorno)</a:t>
            </a:r>
          </a:p>
          <a:p>
            <a:pPr>
              <a:defRPr sz="2400"/>
            </a:pPr>
            <a:r>
              <a:t>   - Q-Learning (aprende de la experiencia)</a:t>
            </a:r>
          </a:p>
          <a:p>
            <a:pPr>
              <a:defRPr sz="2400"/>
            </a:pPr>
            <a:r>
              <a:t>   - Redes neuronales profundas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 b="1">
                <a:solidFill>
                  <a:srgbClr val="00467A"/>
                </a:solidFill>
              </a:defRPr>
            </a:pPr>
            <a:r>
              <a:rPr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Resultados</a:t>
            </a:r>
            <a:endParaRPr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400"/>
            </a:pPr>
            <a:r>
              <a:t>• RL resuelve problemas donde las decisiones influyen en el futuro.</a:t>
            </a:r>
          </a:p>
          <a:p>
            <a:pPr>
              <a:defRPr sz="2400"/>
            </a:pPr>
            <a:r>
              <a:t>• Q-Learning funciona sin conocer completamente el entorno.</a:t>
            </a:r>
          </a:p>
          <a:p>
            <a:pPr>
              <a:defRPr sz="2400"/>
            </a:pPr>
            <a:r>
              <a:t>• Las redes profundas mejoran el rendimiento en tareas complejas.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 b="1">
                <a:solidFill>
                  <a:srgbClr val="00467A"/>
                </a:solidFill>
              </a:defRPr>
            </a:pPr>
            <a:r>
              <a:rPr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Conclusiones</a:t>
            </a:r>
            <a:endParaRPr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400"/>
            </a:pPr>
            <a:r>
              <a:rPr dirty="0"/>
              <a:t>• RL es ideal para </a:t>
            </a:r>
            <a:r>
              <a:rPr dirty="0" err="1"/>
              <a:t>problemas</a:t>
            </a:r>
            <a:r>
              <a:rPr dirty="0"/>
              <a:t> </a:t>
            </a:r>
            <a:r>
              <a:rPr dirty="0" err="1"/>
              <a:t>reales</a:t>
            </a:r>
            <a:r>
              <a:rPr dirty="0"/>
              <a:t> con </a:t>
            </a:r>
            <a:r>
              <a:rPr dirty="0" err="1"/>
              <a:t>decisiones</a:t>
            </a:r>
            <a:r>
              <a:rPr dirty="0"/>
              <a:t> </a:t>
            </a:r>
            <a:r>
              <a:rPr dirty="0" err="1"/>
              <a:t>secuenciales</a:t>
            </a:r>
            <a:r>
              <a:rPr dirty="0"/>
              <a:t>.</a:t>
            </a:r>
          </a:p>
          <a:p>
            <a:pPr>
              <a:defRPr sz="2400"/>
            </a:pPr>
            <a:r>
              <a:rPr dirty="0"/>
              <a:t>• </a:t>
            </a:r>
            <a:r>
              <a:rPr dirty="0" err="1"/>
              <a:t>Permite</a:t>
            </a:r>
            <a:r>
              <a:rPr dirty="0"/>
              <a:t> </a:t>
            </a:r>
            <a:r>
              <a:rPr dirty="0" err="1"/>
              <a:t>estrategias</a:t>
            </a:r>
            <a:r>
              <a:rPr dirty="0"/>
              <a:t> </a:t>
            </a:r>
            <a:r>
              <a:rPr dirty="0" err="1"/>
              <a:t>óptimas</a:t>
            </a:r>
            <a:r>
              <a:rPr dirty="0"/>
              <a:t> </a:t>
            </a:r>
            <a:r>
              <a:rPr dirty="0" err="1"/>
              <a:t>en</a:t>
            </a:r>
            <a:r>
              <a:rPr dirty="0"/>
              <a:t> </a:t>
            </a:r>
            <a:r>
              <a:rPr dirty="0" err="1"/>
              <a:t>entornos</a:t>
            </a:r>
            <a:r>
              <a:rPr dirty="0"/>
              <a:t> </a:t>
            </a:r>
            <a:r>
              <a:rPr dirty="0" err="1"/>
              <a:t>inciertos</a:t>
            </a:r>
            <a:r>
              <a:rPr dirty="0"/>
              <a:t>.</a:t>
            </a:r>
          </a:p>
          <a:p>
            <a:pPr>
              <a:defRPr sz="2400"/>
            </a:pPr>
            <a:r>
              <a:rPr dirty="0"/>
              <a:t>• </a:t>
            </a:r>
            <a:r>
              <a:rPr dirty="0" err="1"/>
              <a:t>Aplicaciones</a:t>
            </a:r>
            <a:r>
              <a:rPr dirty="0"/>
              <a:t>: </a:t>
            </a:r>
            <a:r>
              <a:rPr dirty="0" err="1"/>
              <a:t>salud</a:t>
            </a:r>
            <a:r>
              <a:rPr dirty="0"/>
              <a:t>, </a:t>
            </a:r>
            <a:r>
              <a:rPr dirty="0" err="1"/>
              <a:t>automatización</a:t>
            </a:r>
            <a:r>
              <a:rPr dirty="0"/>
              <a:t>, </a:t>
            </a:r>
            <a:r>
              <a:rPr dirty="0" err="1"/>
              <a:t>entretenimiento</a:t>
            </a:r>
            <a:r>
              <a:rPr dirty="0"/>
              <a:t>, etc.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 b="1">
                <a:solidFill>
                  <a:srgbClr val="00467A"/>
                </a:solidFill>
              </a:defRPr>
            </a:pPr>
            <a:r>
              <a:rPr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Reflexión</a:t>
            </a:r>
            <a:r>
              <a:rPr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Personal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400"/>
            </a:pPr>
            <a:r>
              <a:t>• RL es clave en el desarrollo de la IA del futuro.</a:t>
            </a:r>
          </a:p>
          <a:p>
            <a:pPr>
              <a:defRPr sz="2400"/>
            </a:pPr>
            <a:r>
              <a:t>• Útil en automatización y personalización de servicios.</a:t>
            </a:r>
          </a:p>
          <a:p>
            <a:pPr>
              <a:defRPr sz="2400"/>
            </a:pPr>
            <a:r>
              <a:t>• Comprender los fundamentos abre puertas a la innovación.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</TotalTime>
  <Words>209</Words>
  <Application>Microsoft Office PowerPoint</Application>
  <PresentationFormat>Presentación en pantalla (4:3)</PresentationFormat>
  <Paragraphs>27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Faceta</vt:lpstr>
      <vt:lpstr>Trabajo artículos  Santiago Serrano Introducción a la IA</vt:lpstr>
      <vt:lpstr>Introducción</vt:lpstr>
      <vt:lpstr>Metodología</vt:lpstr>
      <vt:lpstr>Resultados</vt:lpstr>
      <vt:lpstr>Conclusiones</vt:lpstr>
      <vt:lpstr>Reflexión Personal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usuario</dc:creator>
  <cp:keywords/>
  <dc:description>generated using python-pptx</dc:description>
  <cp:lastModifiedBy>Santiago Serrano Cuellar</cp:lastModifiedBy>
  <cp:revision>2</cp:revision>
  <dcterms:created xsi:type="dcterms:W3CDTF">2013-01-27T09:14:16Z</dcterms:created>
  <dcterms:modified xsi:type="dcterms:W3CDTF">2025-04-05T23:02:36Z</dcterms:modified>
  <cp:category/>
</cp:coreProperties>
</file>