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656A55-AEF0-498A-8A69-E7BE23501874}" type="datetimeFigureOut">
              <a:rPr lang="es-CO" smtClean="0"/>
              <a:t>14/04/2025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24BAE1-F2A8-4F0A-B7D6-DF3F9505D4A3}" type="slidenum">
              <a:rPr lang="es-CO" smtClean="0"/>
              <a:t>‹Nº›</a:t>
            </a:fld>
            <a:endParaRPr lang="es-CO"/>
          </a:p>
        </p:txBody>
      </p:sp>
    </p:spTree>
    <p:extLst>
      <p:ext uri="{BB962C8B-B14F-4D97-AF65-F5344CB8AC3E}">
        <p14:creationId xmlns:p14="http://schemas.microsoft.com/office/powerpoint/2010/main" val="4249864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7D24BAE1-F2A8-4F0A-B7D6-DF3F9505D4A3}" type="slidenum">
              <a:rPr lang="es-CO" smtClean="0"/>
              <a:t>3</a:t>
            </a:fld>
            <a:endParaRPr lang="es-CO"/>
          </a:p>
        </p:txBody>
      </p:sp>
    </p:spTree>
    <p:extLst>
      <p:ext uri="{BB962C8B-B14F-4D97-AF65-F5344CB8AC3E}">
        <p14:creationId xmlns:p14="http://schemas.microsoft.com/office/powerpoint/2010/main" val="2426948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4/14/2025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3241344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4/14/2025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255132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4/14/2025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‹Nº›</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357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4/14/2025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2122744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4/14/2025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‹Nº›</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37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4/14/2025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3500284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4/14/2025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1851000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4/14/2025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3700145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4/14/2025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3533056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4/14/2025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2314456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4/14/2025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1960932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4/14/2025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‹Nº›</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83522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C6BB5C3-8A31-1EBA-506B-EF1D0A3E93A3}"/>
              </a:ext>
            </a:extLst>
          </p:cNvPr>
          <p:cNvSpPr>
            <a:spLocks noGrp="1"/>
          </p:cNvSpPr>
          <p:nvPr>
            <p:ph type="ctrTitle"/>
          </p:nvPr>
        </p:nvSpPr>
        <p:spPr>
          <a:xfrm>
            <a:off x="7407240" y="534398"/>
            <a:ext cx="4308672" cy="3224045"/>
          </a:xfrm>
        </p:spPr>
        <p:txBody>
          <a:bodyPr anchor="b">
            <a:normAutofit/>
          </a:bodyPr>
          <a:lstStyle/>
          <a:p>
            <a:r>
              <a:rPr lang="es-CO" sz="4000" dirty="0"/>
              <a:t>-Santiago Serrano </a:t>
            </a:r>
            <a:br>
              <a:rPr lang="es-CO" sz="4000" dirty="0"/>
            </a:br>
            <a:r>
              <a:rPr lang="es-CO" sz="4000" dirty="0"/>
              <a:t>-Introducción a la IA</a:t>
            </a:r>
          </a:p>
        </p:txBody>
      </p:sp>
      <p:sp>
        <p:nvSpPr>
          <p:cNvPr id="3" name="Subtítulo 2">
            <a:extLst>
              <a:ext uri="{FF2B5EF4-FFF2-40B4-BE49-F238E27FC236}">
                <a16:creationId xmlns:a16="http://schemas.microsoft.com/office/drawing/2014/main" id="{48D59CD3-5432-781F-7BA2-062ECDD80433}"/>
              </a:ext>
            </a:extLst>
          </p:cNvPr>
          <p:cNvSpPr>
            <a:spLocks noGrp="1"/>
          </p:cNvSpPr>
          <p:nvPr>
            <p:ph type="subTitle" idx="1"/>
          </p:nvPr>
        </p:nvSpPr>
        <p:spPr>
          <a:xfrm>
            <a:off x="7535756" y="5046281"/>
            <a:ext cx="4308672" cy="1172408"/>
          </a:xfrm>
        </p:spPr>
        <p:txBody>
          <a:bodyPr anchor="t">
            <a:normAutofit/>
          </a:bodyPr>
          <a:lstStyle/>
          <a:p>
            <a:pPr algn="ctr"/>
            <a:r>
              <a:rPr lang="es-CO" dirty="0"/>
              <a:t>Diapositivas sobre el proyecto modelo feliz o triste</a:t>
            </a:r>
          </a:p>
        </p:txBody>
      </p:sp>
      <p:pic>
        <p:nvPicPr>
          <p:cNvPr id="4" name="Picture 3" descr="Pigmentos de pintura coloridos">
            <a:extLst>
              <a:ext uri="{FF2B5EF4-FFF2-40B4-BE49-F238E27FC236}">
                <a16:creationId xmlns:a16="http://schemas.microsoft.com/office/drawing/2014/main" id="{92D14263-B1EF-FEB3-9ACE-B372AD515400}"/>
              </a:ext>
            </a:extLst>
          </p:cNvPr>
          <p:cNvPicPr>
            <a:picLocks noChangeAspect="1"/>
          </p:cNvPicPr>
          <p:nvPr/>
        </p:nvPicPr>
        <p:blipFill>
          <a:blip r:embed="rId2"/>
          <a:srcRect r="36834"/>
          <a:stretch/>
        </p:blipFill>
        <p:spPr>
          <a:xfrm>
            <a:off x="20" y="10"/>
            <a:ext cx="6931132" cy="6857990"/>
          </a:xfrm>
          <a:prstGeom prst="rect">
            <a:avLst/>
          </a:prstGeom>
        </p:spPr>
      </p:pic>
      <p:cxnSp>
        <p:nvCxnSpPr>
          <p:cNvPr id="11" name="Straight Connector 10">
            <a:extLst>
              <a:ext uri="{FF2B5EF4-FFF2-40B4-BE49-F238E27FC236}">
                <a16:creationId xmlns:a16="http://schemas.microsoft.com/office/drawing/2014/main" id="{6CA391F1-4B2C-521B-F6A5-52C74B3034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75848" y="47115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0683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F0C19C-DE6F-24F4-383F-BE4EAE9E14E1}"/>
              </a:ext>
            </a:extLst>
          </p:cNvPr>
          <p:cNvSpPr>
            <a:spLocks noGrp="1"/>
          </p:cNvSpPr>
          <p:nvPr>
            <p:ph type="title"/>
          </p:nvPr>
        </p:nvSpPr>
        <p:spPr>
          <a:xfrm>
            <a:off x="650535" y="658368"/>
            <a:ext cx="10890929" cy="1097280"/>
          </a:xfrm>
        </p:spPr>
        <p:txBody>
          <a:bodyPr>
            <a:normAutofit/>
          </a:bodyPr>
          <a:lstStyle/>
          <a:p>
            <a:pPr algn="ctr"/>
            <a:r>
              <a:rPr lang="es-CO" sz="5400" dirty="0">
                <a:solidFill>
                  <a:srgbClr val="FF0000"/>
                </a:solidFill>
              </a:rPr>
              <a:t>Objetivos</a:t>
            </a:r>
          </a:p>
        </p:txBody>
      </p:sp>
      <p:sp>
        <p:nvSpPr>
          <p:cNvPr id="3" name="Marcador de contenido 2">
            <a:extLst>
              <a:ext uri="{FF2B5EF4-FFF2-40B4-BE49-F238E27FC236}">
                <a16:creationId xmlns:a16="http://schemas.microsoft.com/office/drawing/2014/main" id="{875CE1BA-6A30-96AF-0CB4-FA8D80639C49}"/>
              </a:ext>
            </a:extLst>
          </p:cNvPr>
          <p:cNvSpPr>
            <a:spLocks noGrp="1"/>
          </p:cNvSpPr>
          <p:nvPr>
            <p:ph idx="1"/>
          </p:nvPr>
        </p:nvSpPr>
        <p:spPr/>
        <p:txBody>
          <a:bodyPr>
            <a:normAutofit/>
          </a:bodyPr>
          <a:lstStyle/>
          <a:p>
            <a:r>
              <a:rPr lang="es-CO" sz="2400" dirty="0"/>
              <a:t>-Aprender a manejar la herramienta “Teachable Machine”.</a:t>
            </a:r>
          </a:p>
          <a:p>
            <a:r>
              <a:rPr lang="es-CO" sz="2400" dirty="0"/>
              <a:t>-Automatizar el proceso para diferenciar las emociones.</a:t>
            </a:r>
          </a:p>
          <a:p>
            <a:r>
              <a:rPr lang="es-CO" sz="2400" dirty="0"/>
              <a:t>-Manejar de una mejor manera la herramienta enseñada.</a:t>
            </a:r>
          </a:p>
          <a:p>
            <a:r>
              <a:rPr lang="es-CO" sz="2400" dirty="0"/>
              <a:t>-Que el programa tenga una efectividad mejor al 85%.</a:t>
            </a:r>
          </a:p>
          <a:p>
            <a:r>
              <a:rPr lang="es-CO" sz="2400" dirty="0"/>
              <a:t>-Entender el proceso realizado por la IA.</a:t>
            </a:r>
          </a:p>
        </p:txBody>
      </p:sp>
    </p:spTree>
    <p:extLst>
      <p:ext uri="{BB962C8B-B14F-4D97-AF65-F5344CB8AC3E}">
        <p14:creationId xmlns:p14="http://schemas.microsoft.com/office/powerpoint/2010/main" val="1764537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5A003A-ACDD-1D9F-E7A1-F9DF3D8E49A7}"/>
              </a:ext>
            </a:extLst>
          </p:cNvPr>
          <p:cNvSpPr>
            <a:spLocks noGrp="1"/>
          </p:cNvSpPr>
          <p:nvPr>
            <p:ph type="title"/>
          </p:nvPr>
        </p:nvSpPr>
        <p:spPr>
          <a:xfrm>
            <a:off x="650535" y="786984"/>
            <a:ext cx="10890929" cy="1097280"/>
          </a:xfrm>
        </p:spPr>
        <p:txBody>
          <a:bodyPr>
            <a:normAutofit/>
          </a:bodyPr>
          <a:lstStyle/>
          <a:p>
            <a:pPr algn="ctr"/>
            <a:r>
              <a:rPr lang="es-CO" sz="5400" dirty="0">
                <a:solidFill>
                  <a:srgbClr val="FF0000"/>
                </a:solidFill>
              </a:rPr>
              <a:t>Metodología</a:t>
            </a:r>
          </a:p>
        </p:txBody>
      </p:sp>
      <p:sp>
        <p:nvSpPr>
          <p:cNvPr id="3" name="Marcador de contenido 2">
            <a:extLst>
              <a:ext uri="{FF2B5EF4-FFF2-40B4-BE49-F238E27FC236}">
                <a16:creationId xmlns:a16="http://schemas.microsoft.com/office/drawing/2014/main" id="{6CD907C3-69A9-6185-4500-54A834D93197}"/>
              </a:ext>
            </a:extLst>
          </p:cNvPr>
          <p:cNvSpPr>
            <a:spLocks noGrp="1"/>
          </p:cNvSpPr>
          <p:nvPr>
            <p:ph idx="1"/>
          </p:nvPr>
        </p:nvSpPr>
        <p:spPr/>
        <p:txBody>
          <a:bodyPr/>
          <a:lstStyle/>
          <a:p>
            <a:pPr algn="just"/>
            <a:r>
              <a:rPr lang="es-CO" sz="2800" kern="100" dirty="0">
                <a:effectLst/>
                <a:latin typeface="+mj-lt"/>
                <a:ea typeface="Aptos" panose="020B0004020202020204" pitchFamily="34" charset="0"/>
                <a:cs typeface="Times New Roman" panose="02020603050405020304" pitchFamily="18" charset="0"/>
              </a:rPr>
              <a:t>La metodología usada fue la explicada en el archivo adjuntado por el maestro, en mi caso yo use 2 emociones “Feliz y Triste”, tome fotos en diferentes ángulos y posiciones y lugares para que la IA pudiera diferenciar y aprender un poco mejor, al final use más de 2500 imágenes por cada emoción.</a:t>
            </a:r>
          </a:p>
          <a:p>
            <a:endParaRPr lang="es-CO" dirty="0"/>
          </a:p>
        </p:txBody>
      </p:sp>
    </p:spTree>
    <p:extLst>
      <p:ext uri="{BB962C8B-B14F-4D97-AF65-F5344CB8AC3E}">
        <p14:creationId xmlns:p14="http://schemas.microsoft.com/office/powerpoint/2010/main" val="2782372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29DED7-B17B-7DC9-B3AA-38F7E53CE34B}"/>
              </a:ext>
            </a:extLst>
          </p:cNvPr>
          <p:cNvSpPr>
            <a:spLocks noGrp="1"/>
          </p:cNvSpPr>
          <p:nvPr>
            <p:ph type="title"/>
          </p:nvPr>
        </p:nvSpPr>
        <p:spPr>
          <a:xfrm>
            <a:off x="650535" y="876925"/>
            <a:ext cx="10890929" cy="1097280"/>
          </a:xfrm>
        </p:spPr>
        <p:txBody>
          <a:bodyPr>
            <a:normAutofit/>
          </a:bodyPr>
          <a:lstStyle/>
          <a:p>
            <a:pPr algn="ctr"/>
            <a:r>
              <a:rPr lang="es-CO" sz="5400" dirty="0">
                <a:solidFill>
                  <a:srgbClr val="FF0000"/>
                </a:solidFill>
              </a:rPr>
              <a:t>Resultados</a:t>
            </a:r>
          </a:p>
        </p:txBody>
      </p:sp>
      <p:sp>
        <p:nvSpPr>
          <p:cNvPr id="3" name="Marcador de contenido 2">
            <a:extLst>
              <a:ext uri="{FF2B5EF4-FFF2-40B4-BE49-F238E27FC236}">
                <a16:creationId xmlns:a16="http://schemas.microsoft.com/office/drawing/2014/main" id="{BBF2B985-3EAB-F6D7-65D2-9B773340A7E5}"/>
              </a:ext>
            </a:extLst>
          </p:cNvPr>
          <p:cNvSpPr>
            <a:spLocks noGrp="1"/>
          </p:cNvSpPr>
          <p:nvPr>
            <p:ph idx="1"/>
          </p:nvPr>
        </p:nvSpPr>
        <p:spPr/>
        <p:txBody>
          <a:bodyPr>
            <a:normAutofit/>
          </a:bodyPr>
          <a:lstStyle/>
          <a:p>
            <a:pPr algn="just"/>
            <a:r>
              <a:rPr lang="es-CO" sz="2800" dirty="0">
                <a:ea typeface="Aptos" panose="020B0004020202020204" pitchFamily="34" charset="0"/>
                <a:cs typeface="Times New Roman" panose="02020603050405020304" pitchFamily="18" charset="0"/>
              </a:rPr>
              <a:t>Mi r</a:t>
            </a:r>
            <a:r>
              <a:rPr lang="es-CO" sz="2800" dirty="0">
                <a:effectLst/>
                <a:ea typeface="Aptos" panose="020B0004020202020204" pitchFamily="34" charset="0"/>
                <a:cs typeface="Times New Roman" panose="02020603050405020304" pitchFamily="18" charset="0"/>
              </a:rPr>
              <a:t>esultado va a ser muy concreto y es que yo no quede tan satisfecho con el resultado, muchas veces la IA se equivoca o no esta segura de  las emociones y es algo que al final del día altera el resultado y perjudica lo que uno espera como resultado, pero ignorando eso es algo muy impresionante como tan fácilmente podemos educar una IA para que nos autonomice tareas y demás.</a:t>
            </a:r>
            <a:endParaRPr lang="es-CO" sz="2800" dirty="0"/>
          </a:p>
        </p:txBody>
      </p:sp>
    </p:spTree>
    <p:extLst>
      <p:ext uri="{BB962C8B-B14F-4D97-AF65-F5344CB8AC3E}">
        <p14:creationId xmlns:p14="http://schemas.microsoft.com/office/powerpoint/2010/main" val="1163166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CD4F10-8425-CC76-73F0-07D48D2B5C5D}"/>
              </a:ext>
            </a:extLst>
          </p:cNvPr>
          <p:cNvSpPr>
            <a:spLocks noGrp="1"/>
          </p:cNvSpPr>
          <p:nvPr>
            <p:ph type="title"/>
          </p:nvPr>
        </p:nvSpPr>
        <p:spPr>
          <a:xfrm>
            <a:off x="650535" y="816965"/>
            <a:ext cx="10890929" cy="1097280"/>
          </a:xfrm>
        </p:spPr>
        <p:txBody>
          <a:bodyPr>
            <a:normAutofit/>
          </a:bodyPr>
          <a:lstStyle/>
          <a:p>
            <a:pPr algn="ctr"/>
            <a:r>
              <a:rPr lang="es-CO" sz="5400" dirty="0">
                <a:solidFill>
                  <a:srgbClr val="FF0000"/>
                </a:solidFill>
              </a:rPr>
              <a:t>Ética</a:t>
            </a:r>
          </a:p>
        </p:txBody>
      </p:sp>
      <p:sp>
        <p:nvSpPr>
          <p:cNvPr id="3" name="Marcador de contenido 2">
            <a:extLst>
              <a:ext uri="{FF2B5EF4-FFF2-40B4-BE49-F238E27FC236}">
                <a16:creationId xmlns:a16="http://schemas.microsoft.com/office/drawing/2014/main" id="{68D731BF-8F0E-285E-8E35-0325FD9DC3D5}"/>
              </a:ext>
            </a:extLst>
          </p:cNvPr>
          <p:cNvSpPr>
            <a:spLocks noGrp="1"/>
          </p:cNvSpPr>
          <p:nvPr>
            <p:ph idx="1"/>
          </p:nvPr>
        </p:nvSpPr>
        <p:spPr/>
        <p:txBody>
          <a:bodyPr/>
          <a:lstStyle/>
          <a:p>
            <a:pPr algn="just"/>
            <a:r>
              <a:rPr lang="es-CO" sz="2800" kern="100" dirty="0">
                <a:effectLst/>
                <a:ea typeface="Aptos" panose="020B0004020202020204" pitchFamily="34" charset="0"/>
                <a:cs typeface="Times New Roman" panose="02020603050405020304" pitchFamily="18" charset="0"/>
              </a:rPr>
              <a:t>Una reflexión ética de esto es que podemos ver como fácilmente en unos años esto nos podrá remplazar muy fácilmente, esto era algo muy complicado de ejecutar hace unos años, por más fácil que parezca ahora, hacer esto era muy difícil o por lo menos con esta facilidad que lo hacemos ahora, no se podía hacer, entonces es algo que tendremos que analizar y pensar muy bien.</a:t>
            </a:r>
          </a:p>
          <a:p>
            <a:endParaRPr lang="es-CO" dirty="0"/>
          </a:p>
        </p:txBody>
      </p:sp>
    </p:spTree>
    <p:extLst>
      <p:ext uri="{BB962C8B-B14F-4D97-AF65-F5344CB8AC3E}">
        <p14:creationId xmlns:p14="http://schemas.microsoft.com/office/powerpoint/2010/main" val="1957272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8C6FE2-D6CF-72E1-BFCA-1AA8DAA26972}"/>
              </a:ext>
            </a:extLst>
          </p:cNvPr>
          <p:cNvSpPr>
            <a:spLocks noGrp="1"/>
          </p:cNvSpPr>
          <p:nvPr>
            <p:ph type="title"/>
          </p:nvPr>
        </p:nvSpPr>
        <p:spPr>
          <a:xfrm>
            <a:off x="650535" y="861936"/>
            <a:ext cx="10890929" cy="1097280"/>
          </a:xfrm>
        </p:spPr>
        <p:txBody>
          <a:bodyPr>
            <a:normAutofit/>
          </a:bodyPr>
          <a:lstStyle/>
          <a:p>
            <a:pPr algn="ctr"/>
            <a:r>
              <a:rPr lang="es-CO" sz="5400" dirty="0">
                <a:solidFill>
                  <a:srgbClr val="FF0000"/>
                </a:solidFill>
              </a:rPr>
              <a:t>Conclusión </a:t>
            </a:r>
          </a:p>
        </p:txBody>
      </p:sp>
      <p:sp>
        <p:nvSpPr>
          <p:cNvPr id="3" name="Marcador de contenido 2">
            <a:extLst>
              <a:ext uri="{FF2B5EF4-FFF2-40B4-BE49-F238E27FC236}">
                <a16:creationId xmlns:a16="http://schemas.microsoft.com/office/drawing/2014/main" id="{691C6935-F9C1-5DFA-C95A-E2D967D47A51}"/>
              </a:ext>
            </a:extLst>
          </p:cNvPr>
          <p:cNvSpPr>
            <a:spLocks noGrp="1"/>
          </p:cNvSpPr>
          <p:nvPr>
            <p:ph idx="1"/>
          </p:nvPr>
        </p:nvSpPr>
        <p:spPr/>
        <p:txBody>
          <a:bodyPr>
            <a:normAutofit/>
          </a:bodyPr>
          <a:lstStyle/>
          <a:p>
            <a:pPr algn="just"/>
            <a:r>
              <a:rPr lang="es-CO" sz="2800" dirty="0"/>
              <a:t>Mi conclusión sobre este proyecto es que fue un trabajo muy beneficioso para mi, ya que con el aprendí a usar una nueva herramienta, de la cual se puede ir aprendiendo algo nuevo cada día, este proyecto es sencillo pero tiene su cierto grado de complejidad ya que toca enseñar a la IA correctamente o si no ella no se ejecutara de la manera correcta.</a:t>
            </a:r>
          </a:p>
        </p:txBody>
      </p:sp>
    </p:spTree>
    <p:extLst>
      <p:ext uri="{BB962C8B-B14F-4D97-AF65-F5344CB8AC3E}">
        <p14:creationId xmlns:p14="http://schemas.microsoft.com/office/powerpoint/2010/main" val="3361594271"/>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TotalTime>
  <Words>346</Words>
  <Application>Microsoft Office PowerPoint</Application>
  <PresentationFormat>Panorámica</PresentationFormat>
  <Paragraphs>17</Paragraphs>
  <Slides>6</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Aptos</vt:lpstr>
      <vt:lpstr>Arial</vt:lpstr>
      <vt:lpstr>Grandview Display</vt:lpstr>
      <vt:lpstr>DashVTI</vt:lpstr>
      <vt:lpstr>-Santiago Serrano  -Introducción a la IA</vt:lpstr>
      <vt:lpstr>Objetivos</vt:lpstr>
      <vt:lpstr>Metodología</vt:lpstr>
      <vt:lpstr>Resultados</vt:lpstr>
      <vt:lpstr>Ética</vt:lpstr>
      <vt:lpstr>Conclusión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Santiago Serrano Cuellar</dc:creator>
  <cp:lastModifiedBy>Santiago Serrano Cuellar</cp:lastModifiedBy>
  <cp:revision>1</cp:revision>
  <dcterms:created xsi:type="dcterms:W3CDTF">2025-04-14T23:07:06Z</dcterms:created>
  <dcterms:modified xsi:type="dcterms:W3CDTF">2025-04-14T23:29:34Z</dcterms:modified>
</cp:coreProperties>
</file>