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691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336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300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313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2382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0806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620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6122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72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3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17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621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811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208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185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587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166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1C15-D197-4ED6-BC50-76FEA6B9F0AF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9133-292C-459E-93C4-B48EBC1700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4249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12E30-2B71-47A5-A644-C9971D7F8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>
                <a:solidFill>
                  <a:srgbClr val="FF0000"/>
                </a:solidFill>
                <a:latin typeface="Segoe UI Variable Text Light" pitchFamily="2" charset="0"/>
              </a:rPr>
              <a:t>Code</a:t>
            </a:r>
            <a:r>
              <a:rPr lang="es-MX" dirty="0" err="1"/>
              <a:t>Casino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1C4C1F-2182-4140-829C-0903CB9FD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414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410E-7574-476E-821B-81D7F615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Usuarios Principales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30F96-4F96-46AB-A1BA-41617147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Toda persona con ganas de apostar, amantes del juego y entretenimiento.</a:t>
            </a:r>
          </a:p>
          <a:p>
            <a:r>
              <a:rPr lang="es-MX" dirty="0"/>
              <a:t>Jugadores tradicionales que buscan comodidad.</a:t>
            </a:r>
          </a:p>
          <a:p>
            <a:r>
              <a:rPr lang="es-MX" dirty="0"/>
              <a:t>Nuevos jugadores digitales.</a:t>
            </a:r>
          </a:p>
          <a:p>
            <a:r>
              <a:rPr lang="es-MX" dirty="0"/>
              <a:t>Entusiastas de las </a:t>
            </a:r>
            <a:r>
              <a:rPr lang="es-MX" dirty="0" err="1"/>
              <a:t>Cryptomonedas</a:t>
            </a:r>
            <a:r>
              <a:rPr lang="es-MX" dirty="0"/>
              <a:t>.</a:t>
            </a:r>
          </a:p>
          <a:p>
            <a:r>
              <a:rPr lang="es-MX" dirty="0"/>
              <a:t>Apostadores deportivos y amantes de los </a:t>
            </a:r>
            <a:r>
              <a:rPr lang="es-MX" dirty="0" err="1"/>
              <a:t>eSports</a:t>
            </a:r>
            <a:r>
              <a:rPr lang="es-MX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5507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E10F-1306-49C8-A543-FAD33C30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Que podrá hacer nuestra app?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18BEA-B81F-4493-9665-08167995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Permitirá tener apuestas en tiempo real sobre los deportes mas famosos del mundo.</a:t>
            </a:r>
          </a:p>
          <a:p>
            <a:r>
              <a:rPr lang="es-MX" dirty="0"/>
              <a:t>Mostrar probabilidades estadísticas.</a:t>
            </a:r>
          </a:p>
          <a:p>
            <a:r>
              <a:rPr lang="es-MX" dirty="0"/>
              <a:t>Pagos con tarjetas, </a:t>
            </a:r>
            <a:r>
              <a:rPr lang="es-MX" dirty="0" err="1"/>
              <a:t>Cryptomonedas</a:t>
            </a:r>
            <a:r>
              <a:rPr lang="es-MX" dirty="0"/>
              <a:t>, transferencias y mas.</a:t>
            </a:r>
          </a:p>
          <a:p>
            <a:r>
              <a:rPr lang="es-MX" dirty="0"/>
              <a:t>Bonos y recompensas personalizadas.</a:t>
            </a:r>
          </a:p>
          <a:p>
            <a:r>
              <a:rPr lang="es-MX" dirty="0"/>
              <a:t>Modo demo y juego responsable.</a:t>
            </a:r>
          </a:p>
          <a:p>
            <a:r>
              <a:rPr lang="es-MX" dirty="0"/>
              <a:t>Interfaz personalizable y multiplataforma.</a:t>
            </a:r>
          </a:p>
          <a:p>
            <a:r>
              <a:rPr lang="es-MX" dirty="0"/>
              <a:t>Soporte </a:t>
            </a:r>
            <a:r>
              <a:rPr lang="es-MX"/>
              <a:t>24/7 y comunidad </a:t>
            </a:r>
            <a:r>
              <a:rPr lang="es-MX" dirty="0"/>
              <a:t>activa.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44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1B35E-B126-451F-B805-56AFD39E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</a:t>
            </a:r>
            <a:r>
              <a:rPr lang="es-MX" dirty="0" err="1"/>
              <a:t>basica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A6ADD-73F3-40AC-8191-3D5177CB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FrontEnd</a:t>
            </a:r>
            <a:r>
              <a:rPr lang="es-MX" dirty="0"/>
              <a:t>: JavaScript | HTML/CSS | </a:t>
            </a:r>
            <a:r>
              <a:rPr lang="es-MX" dirty="0" err="1"/>
              <a:t>WebSockets</a:t>
            </a:r>
            <a:endParaRPr lang="es-MX" dirty="0"/>
          </a:p>
          <a:p>
            <a:r>
              <a:rPr lang="es-MX" dirty="0" err="1"/>
              <a:t>Backend</a:t>
            </a:r>
            <a:r>
              <a:rPr lang="es-MX" dirty="0"/>
              <a:t>: Manejo Usuarios | Gestiones | Seguridad |  </a:t>
            </a:r>
          </a:p>
          <a:p>
            <a:r>
              <a:rPr lang="es-MX" dirty="0"/>
              <a:t>Base de datos: Usuarios | Disciplina | </a:t>
            </a:r>
            <a:r>
              <a:rPr lang="es-MX" dirty="0" err="1"/>
              <a:t>BetConfig</a:t>
            </a:r>
            <a:r>
              <a:rPr lang="es-MX" dirty="0"/>
              <a:t> |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41743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15</TotalTime>
  <Words>125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Rockwell</vt:lpstr>
      <vt:lpstr>Segoe UI Variable Text Light</vt:lpstr>
      <vt:lpstr>Damask</vt:lpstr>
      <vt:lpstr>CodeCasino</vt:lpstr>
      <vt:lpstr>Usuarios Principales</vt:lpstr>
      <vt:lpstr>Que podrá hacer nuestra app?</vt:lpstr>
      <vt:lpstr>Estructura basica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CodeCasino</dc:title>
  <dc:creator>SSDD</dc:creator>
  <cp:lastModifiedBy>SSDD</cp:lastModifiedBy>
  <cp:revision>3</cp:revision>
  <dcterms:created xsi:type="dcterms:W3CDTF">2025-03-13T15:05:40Z</dcterms:created>
  <dcterms:modified xsi:type="dcterms:W3CDTF">2025-03-13T15:21:05Z</dcterms:modified>
</cp:coreProperties>
</file>