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23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47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8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367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77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8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61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465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21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8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04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15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9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51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95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A2A0-0BB2-48B6-BDED-A8BCF669F5DE}" type="datetimeFigureOut">
              <a:rPr lang="es-ES" smtClean="0"/>
              <a:t>17/10/2021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FD1A-D17A-42FA-983A-12F07ADC1D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702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1AE0-9B15-4F59-8E24-AC3143E2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Reglas anidadas en Sass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44BCA2-E311-46A9-97B3-DDABC0CDC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Diseño de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308211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FFEA-90C3-4FA4-BC25-D3E3A2B4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 de marcado de 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2164A-42A8-44F1-A6E4-D0AAF615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Sass tiene un selector conocido como “marcador de posición”.</a:t>
            </a:r>
          </a:p>
          <a:p>
            <a:r>
              <a:rPr lang="es-ES" dirty="0"/>
              <a:t>Se parece y actúa mucho como un selector de clases, pero comienza con %, y no está incluido en la salida CSS.</a:t>
            </a: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2C56354-F600-4504-A1C4-7A828D32A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93" y="3372839"/>
            <a:ext cx="3356377" cy="330199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0986C16-F4F5-49A3-8D4C-8F98352CE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37" y="4642782"/>
            <a:ext cx="583964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1AE0-9B15-4F59-8E24-AC3143E2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Reglas anidadas en Sass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44BCA2-E311-46A9-97B3-DDABC0CDC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Diseño de Interfaces Web</a:t>
            </a:r>
          </a:p>
        </p:txBody>
      </p:sp>
    </p:spTree>
    <p:extLst>
      <p:ext uri="{BB962C8B-B14F-4D97-AF65-F5344CB8AC3E}">
        <p14:creationId xmlns:p14="http://schemas.microsoft.com/office/powerpoint/2010/main" val="20469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BBB7B-FBB1-4807-BBFA-2BC065FB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/>
              <a:t>Reglas anidadas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4BF89-E5A6-41D5-8E19-25855BAC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s-ES" sz="2000"/>
              <a:t>Podemos anidar las reglas de estilo, equivalente a las etiquetas HTML.</a:t>
            </a:r>
          </a:p>
          <a:p>
            <a:pPr marL="0" indent="0">
              <a:buNone/>
            </a:pPr>
            <a:endParaRPr lang="es-ES" sz="200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C07B61D-17AD-4A8F-A2AE-C7F0AC51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00" y="2336800"/>
            <a:ext cx="4052979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22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62BD61-EDAD-4951-BA25-0C4FF669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S" sz="2400"/>
              <a:t>Propiedades anidadas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7753-A41E-42BE-8C58-2A132621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s-ES" sz="1400"/>
              <a:t>Muchas veces tenemos propiedades que tienen el mismo prefijo, como Font-family, Font-size y Font-weight o text-align, text-transform y text-overflow.</a:t>
            </a:r>
          </a:p>
          <a:p>
            <a:r>
              <a:rPr lang="es-ES" sz="1400"/>
              <a:t>Lo podemos abreviar con Sass como propiedades anidadas:</a:t>
            </a:r>
          </a:p>
          <a:p>
            <a:pPr marL="0" indent="0">
              <a:buNone/>
            </a:pPr>
            <a:endParaRPr lang="es-ES" sz="140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F314F28-03F2-49A2-9B2F-51292EEAB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947373"/>
            <a:ext cx="6269479" cy="296325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78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">
            <a:extLst>
              <a:ext uri="{FF2B5EF4-FFF2-40B4-BE49-F238E27FC236}">
                <a16:creationId xmlns:a16="http://schemas.microsoft.com/office/drawing/2014/main" id="{42473746-93F6-446E-8FE1-D2D80EE7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2" name="Rectangle 12">
              <a:extLst>
                <a:ext uri="{FF2B5EF4-FFF2-40B4-BE49-F238E27FC236}">
                  <a16:creationId xmlns:a16="http://schemas.microsoft.com/office/drawing/2014/main" id="{CE7759D1-6E78-4433-99CE-74FE7DEB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D36ACC-2755-44AA-850E-CB2DD94A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46E384FF-15B1-4D29-BF85-B6C698743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FF65D57-8913-4B7E-8D1B-A9E1724E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FD97C-2CD7-45B5-B02F-17DD9ED7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ES" dirty="0"/>
              <a:t>Listas de selectores con Sass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DCA9DA-1C97-4C8D-BFA2-B1E6B3420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D7124-620F-438B-A3FF-15432707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s-ES" sz="2000"/>
              <a:t>Las reglas anidadas pueden manejar las listas de selectores (es decir, selectores de agrupación).</a:t>
            </a:r>
          </a:p>
          <a:p>
            <a:r>
              <a:rPr lang="es-ES" sz="2000"/>
              <a:t>Cada selector de agrupación (los que están entre las comas) se anida por separado  y luego se vuelven a combinar en una lista de selectores.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497E48D-6A4A-4623-B0B6-A0023FE2C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12" y="1501960"/>
            <a:ext cx="3532256" cy="157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1D7FE74-4022-4951-9CEA-779C7FF75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12" y="3502060"/>
            <a:ext cx="3495192" cy="3064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21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38F65-8CFD-4802-9538-35F5050C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de combinación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4E863-B786-4170-B3FB-D4462525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se puede anidar selectores que utilicen combinadores: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&gt; selecciona solo cuando los selectores identifican elementos que son hijos directos. Los elementos descendientes que se encuentran más debajo de la jerarquía no se seleccionan.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+ seleccionar un elemento que se encuentra justo al lado de otro elemento en el mismo nivel de jerarquía.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/>
              <a:t>~ seleccionar los hermanos de un elemento, incluso si no son directamente adyacentes, puedes utilizar el combinador de hermanos general.</a:t>
            </a:r>
          </a:p>
          <a:p>
            <a:r>
              <a:rPr lang="es-ES" dirty="0"/>
              <a:t>Podemos colocar el combinador al final del selector externo, al comienzo del selector interno, o incluso sólo entre los dos.</a:t>
            </a:r>
          </a:p>
        </p:txBody>
      </p:sp>
    </p:spTree>
    <p:extLst>
      <p:ext uri="{BB962C8B-B14F-4D97-AF65-F5344CB8AC3E}">
        <p14:creationId xmlns:p14="http://schemas.microsoft.com/office/powerpoint/2010/main" val="313481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38F65-8CFD-4802-9538-35F5050C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ES" sz="2400"/>
              <a:t>Selectores de combinación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32C62DC0-DCCB-4DA2-A0D9-2DFF32B2A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88" y="2680043"/>
            <a:ext cx="4670823" cy="341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03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5F838-3038-447E-9F32-25B93C01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/>
              <a:t>Declaraciones ocultas en Sass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BAEF9-93FC-403E-B558-88117A90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s-ES" sz="2000"/>
              <a:t>Podemos condicionar las reglas de estilo, dependiendo si se cumple o no una condición.</a:t>
            </a:r>
          </a:p>
          <a:p>
            <a:r>
              <a:rPr lang="es-ES" sz="2000"/>
              <a:t>Si el valor es nulo, Sass no crea la regla de estilo.</a:t>
            </a:r>
          </a:p>
          <a:p>
            <a:endParaRPr lang="es-ES" sz="200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0A7E5CD-3E41-4018-A8CE-06F255D9F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08" y="2758411"/>
            <a:ext cx="4298643" cy="124718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1A52F50-1DB2-4DF4-B939-AF4FE1B3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5" y="4005599"/>
            <a:ext cx="5630288" cy="117131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15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CF6E1-2514-452B-928C-AFB3D2D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ampersand (&amp;) dentro de la anidación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A471F-C37A-43C7-9653-C0D323F1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medio del operador ampersand (&amp;) podemos copiar el selector padre de las llaves para ser sustituido  en la regla de estilo.</a:t>
            </a:r>
          </a:p>
          <a:p>
            <a:endParaRPr lang="es-ES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CDFDDD0-71B3-4EC6-8D76-F441C1DC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25" y="3326551"/>
            <a:ext cx="3572374" cy="3048425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183451D6-1024-41EF-BAF0-54E79088A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12" y="4345869"/>
            <a:ext cx="482984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CFBD-EAE9-4264-B7AB-B1ED04CA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ampersand (&amp;) anidado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CCC3A-2C5D-4236-AD50-5F3B9FB6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anidar los operadores y se toma el valor más interno.</a:t>
            </a: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3640ABC-D65E-4669-B27D-52EAB9DC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30" y="3265268"/>
            <a:ext cx="3706529" cy="2839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159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795</TotalTime>
  <Words>344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Berlín</vt:lpstr>
      <vt:lpstr>Reglas anidadas en Sass</vt:lpstr>
      <vt:lpstr>Reglas anidadas</vt:lpstr>
      <vt:lpstr>Propiedades anidadas</vt:lpstr>
      <vt:lpstr>Listas de selectores con Sass</vt:lpstr>
      <vt:lpstr>Selectores de combinación</vt:lpstr>
      <vt:lpstr>Selectores de combinación</vt:lpstr>
      <vt:lpstr>Declaraciones ocultas en Sass</vt:lpstr>
      <vt:lpstr>Operador ampersand (&amp;) dentro de la anidación</vt:lpstr>
      <vt:lpstr>Operador ampersand (&amp;) anidado</vt:lpstr>
      <vt:lpstr>Selector de marcado de posición</vt:lpstr>
      <vt:lpstr>Reglas anidadas en Sass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anidadas en Sass</dc:title>
  <dc:creator>foty pana</dc:creator>
  <cp:lastModifiedBy>foty pana</cp:lastModifiedBy>
  <cp:revision>5</cp:revision>
  <dcterms:created xsi:type="dcterms:W3CDTF">2021-10-12T10:52:48Z</dcterms:created>
  <dcterms:modified xsi:type="dcterms:W3CDTF">2021-10-17T21:25:30Z</dcterms:modified>
</cp:coreProperties>
</file>