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rubyinstaller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32552-75ED-4511-8B52-11AE6D7470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Introducción a Sass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D3B9AE-7F5A-42EC-B1F5-F776437641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Diseño de interfaces web</a:t>
            </a:r>
          </a:p>
        </p:txBody>
      </p:sp>
    </p:spTree>
    <p:extLst>
      <p:ext uri="{BB962C8B-B14F-4D97-AF65-F5344CB8AC3E}">
        <p14:creationId xmlns:p14="http://schemas.microsoft.com/office/powerpoint/2010/main" val="3570964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FAF059-382F-4EE6-BF48-1CA634636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Comentarios en Sass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869CE4-315A-4267-9C10-E145B1753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 Sass tenemos dos tipos de comentarios:</a:t>
            </a:r>
          </a:p>
          <a:p>
            <a:pPr marL="685800" lvl="1">
              <a:buFont typeface="Wingdings" panose="05000000000000000000" pitchFamily="2" charset="2"/>
              <a:buChar char="v"/>
            </a:pPr>
            <a:r>
              <a:rPr lang="es-ES" dirty="0"/>
              <a:t>Comentarios en línea o silenciosos. Ej. </a:t>
            </a:r>
            <a:r>
              <a:rPr lang="es-ES" dirty="0">
                <a:solidFill>
                  <a:srgbClr val="00B050"/>
                </a:solidFill>
              </a:rPr>
              <a:t>//</a:t>
            </a:r>
            <a:r>
              <a:rPr lang="es-ES" dirty="0"/>
              <a:t>. Este tipo de comentario se compila al fichero .css, ya que no está permitido.</a:t>
            </a:r>
          </a:p>
          <a:p>
            <a:pPr marL="685800" lvl="1">
              <a:buFont typeface="Wingdings" panose="05000000000000000000" pitchFamily="2" charset="2"/>
              <a:buChar char="v"/>
            </a:pPr>
            <a:r>
              <a:rPr lang="es-ES" dirty="0"/>
              <a:t>Comentarios en bloque. Ej. </a:t>
            </a:r>
            <a:r>
              <a:rPr lang="es-ES" dirty="0">
                <a:solidFill>
                  <a:srgbClr val="00B050"/>
                </a:solidFill>
              </a:rPr>
              <a:t>/**/</a:t>
            </a:r>
          </a:p>
        </p:txBody>
      </p:sp>
    </p:spTree>
    <p:extLst>
      <p:ext uri="{BB962C8B-B14F-4D97-AF65-F5344CB8AC3E}">
        <p14:creationId xmlns:p14="http://schemas.microsoft.com/office/powerpoint/2010/main" val="4053482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32552-75ED-4511-8B52-11AE6D7470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Introducción a Sass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D3B9AE-7F5A-42EC-B1F5-F776437641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Diseño de interfaces web</a:t>
            </a:r>
          </a:p>
        </p:txBody>
      </p:sp>
    </p:spTree>
    <p:extLst>
      <p:ext uri="{BB962C8B-B14F-4D97-AF65-F5344CB8AC3E}">
        <p14:creationId xmlns:p14="http://schemas.microsoft.com/office/powerpoint/2010/main" val="2495663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0AD24D-57CF-483C-922B-FFA73BFFE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Sass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5B9C8D-AA18-4EBA-AA2C-7D2C17601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Sass son las siglas de </a:t>
            </a:r>
            <a:r>
              <a:rPr lang="es-ES" b="1" dirty="0" err="1"/>
              <a:t>S</a:t>
            </a:r>
            <a:r>
              <a:rPr lang="es-ES" dirty="0" err="1"/>
              <a:t>yntactically</a:t>
            </a:r>
            <a:r>
              <a:rPr lang="es-ES" dirty="0"/>
              <a:t> </a:t>
            </a:r>
            <a:r>
              <a:rPr lang="es-ES" b="1" dirty="0" err="1"/>
              <a:t>A</a:t>
            </a:r>
            <a:r>
              <a:rPr lang="es-ES" dirty="0" err="1"/>
              <a:t>wesome</a:t>
            </a:r>
            <a:r>
              <a:rPr lang="es-ES" dirty="0"/>
              <a:t> </a:t>
            </a:r>
            <a:r>
              <a:rPr lang="es-ES" b="1" dirty="0"/>
              <a:t>S</a:t>
            </a:r>
            <a:r>
              <a:rPr lang="es-ES" dirty="0"/>
              <a:t>tyle </a:t>
            </a:r>
            <a:r>
              <a:rPr lang="es-ES" b="1" dirty="0" err="1"/>
              <a:t>S</a:t>
            </a:r>
            <a:r>
              <a:rPr lang="es-ES" dirty="0" err="1"/>
              <a:t>heet</a:t>
            </a:r>
            <a:r>
              <a:rPr lang="es-ES" dirty="0"/>
              <a:t>.</a:t>
            </a:r>
          </a:p>
          <a:p>
            <a:r>
              <a:rPr lang="es-ES" dirty="0"/>
              <a:t>Sass es una extensión de CSS.</a:t>
            </a:r>
          </a:p>
          <a:p>
            <a:r>
              <a:rPr lang="es-ES" dirty="0"/>
              <a:t>Sass es un procesador o transpilador de CSS.</a:t>
            </a:r>
          </a:p>
          <a:p>
            <a:r>
              <a:rPr lang="es-ES" dirty="0"/>
              <a:t>Sass es completamente compatible con todas las versiones de CSS.</a:t>
            </a:r>
          </a:p>
          <a:p>
            <a:r>
              <a:rPr lang="es-ES" dirty="0"/>
              <a:t>Sass reduce la repetición de CSS, por tanto ahorra tiempo.</a:t>
            </a:r>
          </a:p>
          <a:p>
            <a:r>
              <a:rPr lang="es-ES" dirty="0"/>
              <a:t>Sass fue diseñado por </a:t>
            </a:r>
            <a:r>
              <a:rPr lang="es-ES" b="1" dirty="0"/>
              <a:t>Hampton </a:t>
            </a:r>
            <a:r>
              <a:rPr lang="es-ES" b="1" dirty="0" err="1"/>
              <a:t>Catlin</a:t>
            </a:r>
            <a:r>
              <a:rPr lang="es-ES" dirty="0"/>
              <a:t> y desarrollado por </a:t>
            </a:r>
            <a:r>
              <a:rPr lang="es-ES" b="1" dirty="0"/>
              <a:t>Natalie </a:t>
            </a:r>
            <a:r>
              <a:rPr lang="es-ES" b="1" dirty="0" err="1"/>
              <a:t>Weizenbaum</a:t>
            </a:r>
            <a:r>
              <a:rPr lang="es-ES" dirty="0"/>
              <a:t> en 2006.</a:t>
            </a:r>
          </a:p>
          <a:p>
            <a:r>
              <a:rPr lang="es-ES" dirty="0"/>
              <a:t>Sass se puede descargar y usar </a:t>
            </a:r>
            <a:r>
              <a:rPr lang="es-ES" b="1" dirty="0"/>
              <a:t>GRATIS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6037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0AD24D-57CF-483C-922B-FFA73BFFE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Sass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5B9C8D-AA18-4EBA-AA2C-7D2C17601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Podemos ejecutar Sass desde:</a:t>
            </a:r>
          </a:p>
          <a:p>
            <a:pPr marL="685800" lvl="1">
              <a:buFont typeface="Wingdings" panose="05000000000000000000" pitchFamily="2" charset="2"/>
              <a:buChar char="v"/>
            </a:pPr>
            <a:r>
              <a:rPr lang="es-ES" dirty="0"/>
              <a:t>La consola del sistema operativo.</a:t>
            </a:r>
          </a:p>
          <a:p>
            <a:pPr marL="685800" lvl="1">
              <a:buFont typeface="Wingdings" panose="05000000000000000000" pitchFamily="2" charset="2"/>
              <a:buChar char="v"/>
            </a:pPr>
            <a:r>
              <a:rPr lang="es-ES" dirty="0"/>
              <a:t>Una aplicación web como </a:t>
            </a:r>
            <a:r>
              <a:rPr lang="es-ES" b="1" dirty="0" err="1"/>
              <a:t>Codepen</a:t>
            </a:r>
            <a:r>
              <a:rPr lang="es-ES" dirty="0"/>
              <a:t> o </a:t>
            </a:r>
            <a:r>
              <a:rPr lang="es-ES" b="1" dirty="0"/>
              <a:t>Scout-App</a:t>
            </a:r>
            <a:r>
              <a:rPr lang="es-ES" dirty="0"/>
              <a:t> entre otros.</a:t>
            </a:r>
          </a:p>
          <a:p>
            <a:pPr marL="685800" lvl="1">
              <a:buFont typeface="Wingdings" panose="05000000000000000000" pitchFamily="2" charset="2"/>
              <a:buChar char="v"/>
            </a:pPr>
            <a:r>
              <a:rPr lang="es-ES" dirty="0"/>
              <a:t>Desde un editor de código, como </a:t>
            </a:r>
            <a:r>
              <a:rPr lang="es-ES" b="1" dirty="0"/>
              <a:t>Visual Studio Code</a:t>
            </a:r>
            <a:r>
              <a:rPr lang="es-ES" dirty="0"/>
              <a:t>.</a:t>
            </a:r>
          </a:p>
          <a:p>
            <a:r>
              <a:rPr lang="es-ES" dirty="0"/>
              <a:t>Sass toma un archivo de tipo .</a:t>
            </a:r>
            <a:r>
              <a:rPr lang="es-ES" b="1" dirty="0" err="1"/>
              <a:t>scss</a:t>
            </a:r>
            <a:r>
              <a:rPr lang="es-ES" dirty="0"/>
              <a:t> y .</a:t>
            </a:r>
            <a:r>
              <a:rPr lang="es-ES" b="1" dirty="0" err="1"/>
              <a:t>sass</a:t>
            </a:r>
            <a:r>
              <a:rPr lang="es-ES" dirty="0"/>
              <a:t> y lo convierte en un archivo </a:t>
            </a:r>
            <a:r>
              <a:rPr lang="es-ES" b="1" dirty="0"/>
              <a:t>css</a:t>
            </a:r>
            <a:r>
              <a:rPr lang="es-ES" dirty="0"/>
              <a:t>.</a:t>
            </a:r>
          </a:p>
          <a:p>
            <a:r>
              <a:rPr lang="es-ES" dirty="0"/>
              <a:t>Los archivos de Sass no pueden ser leídos por los navegadores.</a:t>
            </a:r>
          </a:p>
        </p:txBody>
      </p:sp>
    </p:spTree>
    <p:extLst>
      <p:ext uri="{BB962C8B-B14F-4D97-AF65-F5344CB8AC3E}">
        <p14:creationId xmlns:p14="http://schemas.microsoft.com/office/powerpoint/2010/main" val="2129526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0AD24D-57CF-483C-922B-FFA73BFFE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Sass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5B9C8D-AA18-4EBA-AA2C-7D2C17601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 Sass podemos tener variables, funciones, </a:t>
            </a:r>
            <a:r>
              <a:rPr lang="es-ES" dirty="0" err="1"/>
              <a:t>mixins</a:t>
            </a:r>
            <a:r>
              <a:rPr lang="es-ES" dirty="0"/>
              <a:t>, reutilizar código, etc.</a:t>
            </a:r>
          </a:p>
          <a:p>
            <a:r>
              <a:rPr lang="es-ES" dirty="0"/>
              <a:t>Sass es una de las gemas de Ruby.</a:t>
            </a:r>
          </a:p>
          <a:p>
            <a:r>
              <a:rPr lang="es-ES" dirty="0"/>
              <a:t>En </a:t>
            </a:r>
            <a:r>
              <a:rPr lang="es-ES" dirty="0" err="1"/>
              <a:t>mac</a:t>
            </a:r>
            <a:r>
              <a:rPr lang="es-ES" dirty="0"/>
              <a:t> y Linux, Ruby ya viene </a:t>
            </a:r>
            <a:r>
              <a:rPr lang="es-ES" dirty="0" err="1"/>
              <a:t>pre-instalado</a:t>
            </a:r>
            <a:r>
              <a:rPr lang="es-ES" dirty="0"/>
              <a:t> e el sistema.</a:t>
            </a:r>
          </a:p>
          <a:p>
            <a:r>
              <a:rPr lang="es-ES" dirty="0"/>
              <a:t>Para instalar Ruby en Windows podemos descargarlo en </a:t>
            </a:r>
            <a:r>
              <a:rPr lang="es-ES" dirty="0">
                <a:hlinkClick r:id="rId2"/>
              </a:rPr>
              <a:t>https://rubyinstaller.org/</a:t>
            </a:r>
            <a:r>
              <a:rPr lang="es-ES" dirty="0"/>
              <a:t>.</a:t>
            </a:r>
          </a:p>
          <a:p>
            <a:r>
              <a:rPr lang="es-ES" dirty="0"/>
              <a:t>Entramos en la consola y ejecutamos: </a:t>
            </a:r>
            <a:r>
              <a:rPr lang="es-ES" b="1" i="1" dirty="0"/>
              <a:t>gem </a:t>
            </a:r>
            <a:r>
              <a:rPr lang="es-ES" b="1" i="1" dirty="0" err="1"/>
              <a:t>install</a:t>
            </a:r>
            <a:r>
              <a:rPr lang="es-ES" b="1" i="1" dirty="0"/>
              <a:t> </a:t>
            </a:r>
            <a:r>
              <a:rPr lang="es-ES" b="1" i="1" dirty="0" err="1"/>
              <a:t>sass</a:t>
            </a:r>
            <a:endParaRPr lang="es-ES" b="1" i="1" dirty="0"/>
          </a:p>
        </p:txBody>
      </p:sp>
    </p:spTree>
    <p:extLst>
      <p:ext uri="{BB962C8B-B14F-4D97-AF65-F5344CB8AC3E}">
        <p14:creationId xmlns:p14="http://schemas.microsoft.com/office/powerpoint/2010/main" val="3454158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8C6186-2735-4A39-9808-585375F67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Instalación de Sass en VS Code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F60CAE-8413-4A73-AB39-CFB3A160C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Abrimos visual studio code y hacemos clic en la sección de extensiones.</a:t>
            </a:r>
          </a:p>
          <a:p>
            <a:r>
              <a:rPr lang="es-ES" dirty="0"/>
              <a:t>Buscamos “Sass” y lo instalamos.</a:t>
            </a:r>
          </a:p>
          <a:p>
            <a:r>
              <a:rPr lang="es-ES" dirty="0"/>
              <a:t>Buscamos “Live Sass </a:t>
            </a:r>
            <a:r>
              <a:rPr lang="es-ES" dirty="0" err="1"/>
              <a:t>Compiler</a:t>
            </a:r>
            <a:r>
              <a:rPr lang="es-ES" dirty="0"/>
              <a:t>” y lo instalamos.</a:t>
            </a:r>
          </a:p>
          <a:p>
            <a:r>
              <a:rPr lang="es-ES" dirty="0"/>
              <a:t>Creamos un nuevo fichero y lo guardamos con extensión </a:t>
            </a:r>
            <a:r>
              <a:rPr lang="es-ES" b="1" dirty="0"/>
              <a:t>.</a:t>
            </a:r>
            <a:r>
              <a:rPr lang="es-ES" b="1" dirty="0" err="1"/>
              <a:t>scss</a:t>
            </a:r>
            <a:r>
              <a:rPr lang="es-ES" dirty="0"/>
              <a:t>.</a:t>
            </a:r>
          </a:p>
          <a:p>
            <a:r>
              <a:rPr lang="es-ES" dirty="0"/>
              <a:t>Escribimos una regla sencilla de css.</a:t>
            </a:r>
          </a:p>
          <a:p>
            <a:r>
              <a:rPr lang="es-ES" dirty="0"/>
              <a:t>Hacemos clic en la opción </a:t>
            </a:r>
            <a:r>
              <a:rPr lang="es-ES" b="1" dirty="0"/>
              <a:t>“</a:t>
            </a:r>
            <a:r>
              <a:rPr lang="es-ES" b="1" dirty="0" err="1"/>
              <a:t>Watch</a:t>
            </a:r>
            <a:r>
              <a:rPr lang="es-ES" b="1" dirty="0"/>
              <a:t> Sass”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2369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41FCE1-78F2-4B91-92A4-00DD5CC3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EBEBEB"/>
                </a:solidFill>
              </a:rPr>
              <a:t>Variables en Sass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64AA50-EF21-45A1-860E-04E726B21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6397313" cy="3416300"/>
          </a:xfrm>
        </p:spPr>
        <p:txBody>
          <a:bodyPr anchor="ctr">
            <a:normAutofit/>
          </a:bodyPr>
          <a:lstStyle/>
          <a:p>
            <a:r>
              <a:rPr lang="es-ES" dirty="0"/>
              <a:t>Podemos definir una variable dentro de un conjunto de llaves, pero sólo será visible (alcance) dentro de esas llaves.</a:t>
            </a:r>
          </a:p>
          <a:p>
            <a:r>
              <a:rPr lang="es-ES" dirty="0"/>
              <a:t>Si la variable se define fuera de las llaves, tendrá alcance en todo el archivo de la hoja de estilos.</a:t>
            </a:r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BB19D1F7-7C58-432B-8B77-228D26E6B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4483" y="2775951"/>
            <a:ext cx="3111097" cy="3416300"/>
          </a:xfrm>
          <a:prstGeom prst="roundRect">
            <a:avLst>
              <a:gd name="adj" fmla="val 2663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458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769041-FBCA-4F80-B54B-9D4E4FD14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EBEBEB"/>
                </a:solidFill>
              </a:rPr>
              <a:t>Cambiar el alcance con !global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AA10AB-D310-4060-858D-818B80759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6397313" cy="3416300"/>
          </a:xfrm>
        </p:spPr>
        <p:txBody>
          <a:bodyPr anchor="ctr">
            <a:normAutofit/>
          </a:bodyPr>
          <a:lstStyle/>
          <a:p>
            <a:r>
              <a:rPr lang="es-ES" dirty="0"/>
              <a:t>Por medio de !global, podemos cambiar el alcance de una variable, y a partir de su uso, esa variable es tratada como si fuera definida fuera de las llaves, es decir, como si fuera global.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46A5862D-55E9-4444-8B79-7FC0038D3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1062" y="2810223"/>
            <a:ext cx="3577686" cy="300285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4615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5EC748-4E59-49FF-BD01-FCCC60F8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s-ES" dirty="0"/>
              <a:t>Sass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4055A7-B477-49E1-99E0-9ECF503C7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481054" cy="3416300"/>
          </a:xfrm>
        </p:spPr>
        <p:txBody>
          <a:bodyPr anchor="ctr">
            <a:normAutofit/>
          </a:bodyPr>
          <a:lstStyle/>
          <a:p>
            <a:r>
              <a:rPr lang="es-ES" sz="1600"/>
              <a:t>Los ficheros con extensión .Sass se pueden escribir sin paréntesis y sin punto y coma al final.</a:t>
            </a:r>
          </a:p>
          <a:p>
            <a:r>
              <a:rPr lang="es-ES" sz="1600"/>
              <a:t>La extensión del fichero debe ser .Sass.</a:t>
            </a:r>
          </a:p>
          <a:p>
            <a:pPr marL="0" indent="0">
              <a:buNone/>
            </a:pPr>
            <a:endParaRPr lang="es-ES" sz="1600"/>
          </a:p>
        </p:txBody>
      </p:sp>
      <p:pic>
        <p:nvPicPr>
          <p:cNvPr id="11" name="Imagen 10" descr="Texto&#10;&#10;Descripción generada automáticamente">
            <a:extLst>
              <a:ext uri="{FF2B5EF4-FFF2-40B4-BE49-F238E27FC236}">
                <a16:creationId xmlns:a16="http://schemas.microsoft.com/office/drawing/2014/main" id="{9D4756BC-BE7D-4D7E-BE90-4B0BBA1606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87" r="8107" b="-3"/>
          <a:stretch/>
        </p:blipFill>
        <p:spPr>
          <a:xfrm>
            <a:off x="4984956" y="2775951"/>
            <a:ext cx="2997538" cy="30671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Imagen 8" descr="Texto&#10;&#10;Descripción generada automáticamente">
            <a:extLst>
              <a:ext uri="{FF2B5EF4-FFF2-40B4-BE49-F238E27FC236}">
                <a16:creationId xmlns:a16="http://schemas.microsoft.com/office/drawing/2014/main" id="{70F79B01-5540-45DE-83DB-B38EAC840A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92" r="3715" b="-2"/>
          <a:stretch/>
        </p:blipFill>
        <p:spPr>
          <a:xfrm>
            <a:off x="8146220" y="2775951"/>
            <a:ext cx="2997538" cy="30671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2070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F0F25A-4BFE-4CC7-9B25-39ADDDD8D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Sass desde la consola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2FA0A5-A9F5-4B02-B355-60FD3FFDE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Podemos </a:t>
            </a:r>
            <a:r>
              <a:rPr lang="es-ES" dirty="0" err="1"/>
              <a:t>transpilar</a:t>
            </a:r>
            <a:r>
              <a:rPr lang="es-ES" dirty="0"/>
              <a:t> o procesar nuestros ficheros .Sass desde una consola del sistema operativo.</a:t>
            </a:r>
          </a:p>
          <a:p>
            <a:r>
              <a:rPr lang="es-ES" dirty="0"/>
              <a:t>Debemos activar un “observador” o “</a:t>
            </a:r>
            <a:r>
              <a:rPr lang="es-ES" dirty="0" err="1"/>
              <a:t>watch</a:t>
            </a:r>
            <a:r>
              <a:rPr lang="es-ES" dirty="0"/>
              <a:t>” que trabaje en segundo plano del sistema operativo o “</a:t>
            </a:r>
            <a:r>
              <a:rPr lang="es-ES" dirty="0" err="1"/>
              <a:t>background</a:t>
            </a:r>
            <a:r>
              <a:rPr lang="es-ES" dirty="0"/>
              <a:t>”.</a:t>
            </a:r>
          </a:p>
          <a:p>
            <a:r>
              <a:rPr lang="es-ES" dirty="0"/>
              <a:t>Debemos definir las carpetas de entrada (scss) y de salida (css).</a:t>
            </a:r>
          </a:p>
          <a:p>
            <a:pPr marL="685800" lvl="1">
              <a:buFont typeface="Wingdings" panose="05000000000000000000" pitchFamily="2" charset="2"/>
              <a:buChar char="v"/>
            </a:pPr>
            <a:r>
              <a:rPr lang="es-ES" dirty="0" err="1"/>
              <a:t>sass</a:t>
            </a:r>
            <a:r>
              <a:rPr lang="es-ES" dirty="0"/>
              <a:t> --</a:t>
            </a:r>
            <a:r>
              <a:rPr lang="es-ES" dirty="0" err="1"/>
              <a:t>watch</a:t>
            </a:r>
            <a:r>
              <a:rPr lang="es-ES" dirty="0"/>
              <a:t> </a:t>
            </a:r>
            <a:r>
              <a:rPr lang="es-ES" dirty="0" err="1"/>
              <a:t>archivoCrudo.scss:archivoGenerado.css</a:t>
            </a:r>
            <a:endParaRPr lang="es-ES" dirty="0"/>
          </a:p>
          <a:p>
            <a:pPr marL="685800" lvl="1">
              <a:buFont typeface="Wingdings" panose="05000000000000000000" pitchFamily="2" charset="2"/>
              <a:buChar char="v"/>
            </a:pPr>
            <a:r>
              <a:rPr lang="es-ES" dirty="0" err="1"/>
              <a:t>sass</a:t>
            </a:r>
            <a:r>
              <a:rPr lang="es-ES" dirty="0"/>
              <a:t> --</a:t>
            </a:r>
            <a:r>
              <a:rPr lang="es-ES" dirty="0" err="1"/>
              <a:t>watch</a:t>
            </a:r>
            <a:r>
              <a:rPr lang="es-ES" dirty="0"/>
              <a:t> </a:t>
            </a:r>
            <a:r>
              <a:rPr lang="es-ES" dirty="0" err="1"/>
              <a:t>scss:css</a:t>
            </a:r>
            <a:r>
              <a:rPr lang="es-ES"/>
              <a:t> 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604505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{C9A0ED66-93E2-42B4-AD20-E9AEAF5747B3}tf02900722</Template>
  <TotalTime>1433</TotalTime>
  <Words>518</Words>
  <Application>Microsoft Office PowerPoint</Application>
  <PresentationFormat>Panorámica</PresentationFormat>
  <Paragraphs>50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Wingdings</vt:lpstr>
      <vt:lpstr>Wingdings 3</vt:lpstr>
      <vt:lpstr>Sala de reuniones Ion</vt:lpstr>
      <vt:lpstr>Introducción a Sass</vt:lpstr>
      <vt:lpstr>Sass</vt:lpstr>
      <vt:lpstr>Sass</vt:lpstr>
      <vt:lpstr>Sass</vt:lpstr>
      <vt:lpstr>Instalación de Sass en VS Code</vt:lpstr>
      <vt:lpstr>Variables en Sass</vt:lpstr>
      <vt:lpstr>Cambiar el alcance con !global</vt:lpstr>
      <vt:lpstr>Sass</vt:lpstr>
      <vt:lpstr>Sass desde la consola</vt:lpstr>
      <vt:lpstr>Comentarios en Sass</vt:lpstr>
      <vt:lpstr>Introducción a Sass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Sass</dc:title>
  <dc:creator>foty pana</dc:creator>
  <cp:lastModifiedBy>foty pana</cp:lastModifiedBy>
  <cp:revision>3</cp:revision>
  <dcterms:created xsi:type="dcterms:W3CDTF">2021-10-09T10:04:55Z</dcterms:created>
  <dcterms:modified xsi:type="dcterms:W3CDTF">2021-10-12T10:19:59Z</dcterms:modified>
</cp:coreProperties>
</file>