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97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5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263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76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99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0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88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37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83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5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54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8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93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5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D2BAC2-4E0E-42FC-AA5A-3BCE8EFF27E9}" type="datetimeFigureOut">
              <a:rPr lang="es-ES" smtClean="0"/>
              <a:t>09/10/2021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FB10-2C46-4996-9013-DA10FB6650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7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esarrollo-web-con-python-y-djang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3ADC-56C7-4B98-B5AF-628DE853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Sass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7F917-285A-4BEB-A126-6CF88AB0F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Diseño de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28113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6618A-636A-4C6A-9817-42FCCEEB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necesario saber?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03125-2B41-4B9A-B660-5B19DEC2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Tener conocimientos sólidos en HTML y CSS.</a:t>
            </a:r>
          </a:p>
          <a:p>
            <a:r>
              <a:rPr lang="es-ES" dirty="0"/>
              <a:t>Curso de apoyo: </a:t>
            </a:r>
            <a:r>
              <a:rPr lang="es-ES" dirty="0">
                <a:hlinkClick r:id="rId2"/>
              </a:rPr>
              <a:t>https://www.udemy.com/course/desarrollo-web-con-python-y-django/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6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5948-A018-49CC-B834-4BB59269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79F88-661C-4C41-B3D4-A247FC74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19082"/>
          </a:xfrm>
        </p:spPr>
        <p:txBody>
          <a:bodyPr/>
          <a:lstStyle/>
          <a:p>
            <a:r>
              <a:rPr lang="es-ES" dirty="0"/>
              <a:t>Sección 1: Introducción a Sass.</a:t>
            </a:r>
          </a:p>
          <a:p>
            <a:r>
              <a:rPr lang="es-ES" dirty="0"/>
              <a:t>Sección 2: Reglas anidadas.</a:t>
            </a:r>
          </a:p>
          <a:p>
            <a:r>
              <a:rPr lang="es-ES" dirty="0"/>
              <a:t>Sección 3: Directivas en Sass.</a:t>
            </a:r>
          </a:p>
          <a:p>
            <a:r>
              <a:rPr lang="es-E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Sección 4: SassScript.</a:t>
            </a:r>
          </a:p>
          <a:p>
            <a:r>
              <a:rPr lang="es-E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Sección 5: control de flujo en Sass y otras funciones.</a:t>
            </a:r>
          </a:p>
        </p:txBody>
      </p:sp>
    </p:spTree>
    <p:extLst>
      <p:ext uri="{BB962C8B-B14F-4D97-AF65-F5344CB8AC3E}">
        <p14:creationId xmlns:p14="http://schemas.microsoft.com/office/powerpoint/2010/main" val="37061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7D3D-5A38-4017-A4EA-F6DE7BCC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Sección 1: introducción a 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882D3-9696-4A6C-A50A-8C4B026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Sass.</a:t>
            </a:r>
          </a:p>
          <a:p>
            <a:r>
              <a:rPr lang="es-ES" dirty="0"/>
              <a:t>Instalación de Sass en Visual Studio Code.</a:t>
            </a:r>
          </a:p>
          <a:p>
            <a:r>
              <a:rPr lang="es-ES" dirty="0"/>
              <a:t>El manejo de variables con Sass.</a:t>
            </a:r>
          </a:p>
          <a:p>
            <a:r>
              <a:rPr lang="es-ES" dirty="0"/>
              <a:t>El alcance de las variables en Sass.</a:t>
            </a:r>
          </a:p>
          <a:p>
            <a:r>
              <a:rPr lang="es-ES" dirty="0"/>
              <a:t>Modificar el alcance de las variables con !global.</a:t>
            </a:r>
          </a:p>
          <a:p>
            <a:r>
              <a:rPr lang="es-ES" dirty="0"/>
              <a:t>La sintaxis en .Sass.</a:t>
            </a:r>
          </a:p>
          <a:p>
            <a:r>
              <a:rPr lang="es-ES" dirty="0"/>
              <a:t>Los comentarios en Sass.</a:t>
            </a:r>
          </a:p>
        </p:txBody>
      </p:sp>
    </p:spTree>
    <p:extLst>
      <p:ext uri="{BB962C8B-B14F-4D97-AF65-F5344CB8AC3E}">
        <p14:creationId xmlns:p14="http://schemas.microsoft.com/office/powerpoint/2010/main" val="39135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7D3D-5A38-4017-A4EA-F6DE7BCC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Sección 2: reglas anidadas.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882D3-9696-4A6C-A50A-8C4B026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Reglas anidadas en Sass.</a:t>
            </a:r>
          </a:p>
          <a:p>
            <a:r>
              <a:rPr lang="es-ES" dirty="0"/>
              <a:t>Propiedades anidadas en Sass.</a:t>
            </a:r>
          </a:p>
          <a:p>
            <a:r>
              <a:rPr lang="es-ES" dirty="0"/>
              <a:t>Listas de selectores en Sass.</a:t>
            </a:r>
          </a:p>
          <a:p>
            <a:r>
              <a:rPr lang="es-ES" dirty="0"/>
              <a:t>Selectores de combinación.</a:t>
            </a:r>
          </a:p>
          <a:p>
            <a:r>
              <a:rPr lang="es-ES" dirty="0"/>
              <a:t>Declaraciones ocultas en Sass.</a:t>
            </a:r>
          </a:p>
          <a:p>
            <a:r>
              <a:rPr lang="es-ES" dirty="0"/>
              <a:t>Operador ampersand (&amp;) dentro de la anidación.</a:t>
            </a:r>
          </a:p>
          <a:p>
            <a:r>
              <a:rPr lang="es-ES" dirty="0"/>
              <a:t>Operador ampersand anidado.</a:t>
            </a:r>
          </a:p>
          <a:p>
            <a:r>
              <a:rPr lang="es-ES" dirty="0"/>
              <a:t>Selector de marcado de posición %.</a:t>
            </a:r>
          </a:p>
          <a:p>
            <a:r>
              <a:rPr lang="es-ES" dirty="0"/>
              <a:t>Operador de interpolación.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99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7D3D-5A38-4017-A4EA-F6DE7BCC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Sección 3: directivas en Sass.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882D3-9696-4A6C-A50A-8C4B026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directiva @import en Sass.</a:t>
            </a:r>
          </a:p>
          <a:p>
            <a:r>
              <a:rPr lang="es-ES" dirty="0"/>
              <a:t>Excluir archivos en la transpilación de Sass.</a:t>
            </a:r>
          </a:p>
          <a:p>
            <a:r>
              <a:rPr lang="es-ES" dirty="0"/>
              <a:t>Las directivas @import anidadas.</a:t>
            </a:r>
          </a:p>
          <a:p>
            <a:r>
              <a:rPr lang="es-ES" dirty="0"/>
              <a:t>Las directivas @mixin e @include.</a:t>
            </a:r>
          </a:p>
          <a:p>
            <a:r>
              <a:rPr lang="es-ES" dirty="0"/>
              <a:t>Los parámetros para la directiva @mixin.</a:t>
            </a:r>
          </a:p>
          <a:p>
            <a:r>
              <a:rPr lang="es-ES" dirty="0"/>
              <a:t>Parámetros por omisión y uso del mixin para vendors.</a:t>
            </a:r>
          </a:p>
          <a:p>
            <a:r>
              <a:rPr lang="es-ES" dirty="0"/>
              <a:t>La directiva @extend en Sass.</a:t>
            </a:r>
          </a:p>
          <a:p>
            <a:r>
              <a:rPr lang="es-ES" dirty="0"/>
              <a:t>La directiva @media en Sass.</a:t>
            </a:r>
          </a:p>
          <a:p>
            <a:r>
              <a:rPr lang="es-ES" dirty="0"/>
              <a:t>Las directivas @media anidadas en Sass.</a:t>
            </a:r>
          </a:p>
        </p:txBody>
      </p:sp>
    </p:spTree>
    <p:extLst>
      <p:ext uri="{BB962C8B-B14F-4D97-AF65-F5344CB8AC3E}">
        <p14:creationId xmlns:p14="http://schemas.microsoft.com/office/powerpoint/2010/main" val="2293286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258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Introducción a Sass</vt:lpstr>
      <vt:lpstr>¿Qué es necesario saber?</vt:lpstr>
      <vt:lpstr>Temario</vt:lpstr>
      <vt:lpstr>Sección 1: introducción a Sass</vt:lpstr>
      <vt:lpstr>Sección 2: reglas anidadas.</vt:lpstr>
      <vt:lpstr>Sección 3: directivas en Sass.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Sass</dc:title>
  <dc:creator>foty pana</dc:creator>
  <cp:lastModifiedBy>foty pana</cp:lastModifiedBy>
  <cp:revision>1</cp:revision>
  <dcterms:created xsi:type="dcterms:W3CDTF">2021-10-09T09:37:20Z</dcterms:created>
  <dcterms:modified xsi:type="dcterms:W3CDTF">2021-10-09T10:02:11Z</dcterms:modified>
</cp:coreProperties>
</file>