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ED755-9909-044A-94F4-372D1B8A0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39F3DC-28BE-1843-BD9B-5AA113664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F607B-1BE8-6440-B127-2660EC7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9F41F-0DAB-AB41-9821-7F44EF70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67F5F-1946-004F-8585-78ECCD9E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79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A24C6-E63E-774E-B5A6-733DD491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F1C314-F61D-5941-898F-35B0E8988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2BF7E6-861B-FE4E-850E-EDA29D9B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900FD4-42A2-2045-B51F-A99DC6DB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CF5B1-63CD-BA49-AF1D-2AB6EC1C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06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3C0D90-56E6-B944-B4B6-028CA43A0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A9E706-4EF5-9B49-B191-6F5F15EF7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528E2D-A8D9-1C45-9322-1DB04D6C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C76E3-52B4-4A41-8BF2-2CF99B52D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272A4E-8214-9A4E-8B53-3FBEFB11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0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0A5FF-A64A-9242-ABCB-82D7BD40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73CF7-EF1C-164B-A75F-4CC36B6F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627BCA-AE04-BE42-AE4D-7D8D620E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A4A6D-5DEE-2347-B9BB-33F8F7D3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59E2A-C479-6C4F-9E87-CA0FB6A5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77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9922-3826-6241-973F-444A7588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D76E13-7019-FC49-82A0-77592DE5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1DA7D7-913A-2347-BDF0-0E5A6B35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166BD0-A594-824C-B8CA-3B2560A4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7FE57-4DA9-254C-9A09-5AB14D9F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89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D979E-0490-904D-90EB-53BFB3F5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E752F5-BBB3-E842-A8B5-7B4771072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7EBC08-8346-764A-90AC-14482D14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4AEEE0-4766-5247-B3F2-46D32F2A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5D249E-F356-DA46-B898-8AAA0D12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E3B597-EAB9-0944-B612-BC93A003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19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AD4F5-CAD6-3541-8599-844D111D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9CF07B-D65C-CE42-9843-012A8C71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D9244D-557B-244A-9B76-B4706A94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A1DDE3-026F-5F4E-A15F-1A2DD8CB4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87960C-B910-7446-8E77-44568C025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C9D21C-0B5D-BA49-A8CC-E273EA1C8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46A321-6881-CD4B-BC7E-2910482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2BF546-7787-FB40-96F2-627045B7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438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6F7E7-B42D-704B-A7AB-32BDBF23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CE6CED-B451-704B-9309-62D00B56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109C20-A03E-C849-AAF2-C96C1868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24D426-1B1A-7640-AA83-39B0EF0A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113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490ECE-13B5-2141-8510-3516EBCA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7C4701-9F9A-6647-88B9-A068FFC6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A1E5BA-F8AA-D74C-8D91-5142D166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09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F8CC6-262E-0346-8E57-431D93B2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67A04-7247-5349-8C0B-EA0683F6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FCABAE-A557-A746-98E0-7555E7B00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D3B755-5982-AC47-99FE-9A76F6FB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16D70-0330-1E41-84A0-F19FDF36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4BA34B-9919-2743-A756-8B934C45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28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521CE-6312-5148-B4DB-395745E6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AEF56B-6D61-1E45-B005-55414C2E8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148C71-3EA7-2C49-A7CB-E82CC1A49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D584C8-3A03-2D47-932F-35133B07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6D0FAF-EEBB-AA4D-BE07-6EE861B0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4587EB-471B-D445-B72E-77C338F1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56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F22BAC-7306-874A-92C2-1A53B2EF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02B54B-FB41-5C4A-8572-D173FB3D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04B12-A086-0349-A6F7-53ABA1CC2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C9C75-7431-6340-BC66-5CABE687EC55}" type="datetimeFigureOut">
              <a:rPr lang="es-ES" smtClean="0"/>
              <a:t>7/11/20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D9CAC7-8481-F04C-8128-0595B5BD1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EA74CB-1E9F-2741-A607-71EF10972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7BB25-E68C-F14A-97A4-70262251AA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9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 descr="FORO - COLUNGATEAM">
            <a:extLst>
              <a:ext uri="{FF2B5EF4-FFF2-40B4-BE49-F238E27FC236}">
                <a16:creationId xmlns:a16="http://schemas.microsoft.com/office/drawing/2014/main" id="{2EA2B792-1117-DE48-9254-EAE999DF8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93" y="1339601"/>
            <a:ext cx="5300663" cy="166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9E5DEE6C-1C0B-4A44-A2CB-9D352B50531B}"/>
              </a:ext>
            </a:extLst>
          </p:cNvPr>
          <p:cNvSpPr txBox="1"/>
          <p:nvPr/>
        </p:nvSpPr>
        <p:spPr>
          <a:xfrm>
            <a:off x="910217" y="1116403"/>
            <a:ext cx="6157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00B050"/>
                </a:solidFill>
                <a:latin typeface="Helvetica" pitchFamily="2" charset="0"/>
              </a:rPr>
              <a:t>E</a:t>
            </a:r>
            <a:r>
              <a:rPr lang="es-ES" sz="5400" b="1" dirty="0">
                <a:latin typeface="Helvetica" pitchFamily="2" charset="0"/>
              </a:rPr>
              <a:t>nglish at </a:t>
            </a:r>
            <a:r>
              <a:rPr lang="es-ES" sz="5400" b="1" dirty="0">
                <a:solidFill>
                  <a:srgbClr val="FF0000"/>
                </a:solidFill>
                <a:latin typeface="Helvetica" pitchFamily="2" charset="0"/>
              </a:rPr>
              <a:t>H</a:t>
            </a:r>
            <a:r>
              <a:rPr lang="es-ES" sz="5400" b="1" dirty="0">
                <a:latin typeface="Helvetica" pitchFamily="2" charset="0"/>
              </a:rPr>
              <a:t>ome</a:t>
            </a:r>
          </a:p>
        </p:txBody>
      </p:sp>
      <p:pic>
        <p:nvPicPr>
          <p:cNvPr id="16" name="Picture 6" descr="Victor Manuel (victor199518m) en Pinterest">
            <a:extLst>
              <a:ext uri="{FF2B5EF4-FFF2-40B4-BE49-F238E27FC236}">
                <a16:creationId xmlns:a16="http://schemas.microsoft.com/office/drawing/2014/main" id="{7C8EF6A7-0801-7D4C-A029-76201D310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33813">
            <a:off x="246095" y="292188"/>
            <a:ext cx="1613996" cy="145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750266FB-9331-9A47-8373-91DC1CA40AC0}"/>
              </a:ext>
            </a:extLst>
          </p:cNvPr>
          <p:cNvSpPr/>
          <p:nvPr/>
        </p:nvSpPr>
        <p:spPr>
          <a:xfrm>
            <a:off x="353006" y="383870"/>
            <a:ext cx="6157913" cy="2143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1AE638-CED6-DE47-AFF0-0744686EE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8" t="11632" r="9050" b="13001"/>
          <a:stretch/>
        </p:blipFill>
        <p:spPr>
          <a:xfrm>
            <a:off x="2106186" y="3259528"/>
            <a:ext cx="6157913" cy="225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6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3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Vázquez González Santiago</dc:creator>
  <cp:lastModifiedBy>Vázquez González Santiago</cp:lastModifiedBy>
  <cp:revision>2</cp:revision>
  <dcterms:created xsi:type="dcterms:W3CDTF">2020-11-07T16:21:58Z</dcterms:created>
  <dcterms:modified xsi:type="dcterms:W3CDTF">2020-11-09T10:06:30Z</dcterms:modified>
</cp:coreProperties>
</file>