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AA3792-DDC1-475D-ACAB-8B73CD9B73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0B54369-D0DE-4CA6-B8E1-40C63FF39C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C05CEB3-1239-4D1A-9164-C2A2F2B24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B37A5-98D6-4D81-B21E-C61EF32D3B24}" type="datetimeFigureOut">
              <a:rPr lang="es-CO" smtClean="0"/>
              <a:t>24/10/2020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85C8B94-DC90-41BD-B478-695130EF2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118E260-72DF-4716-AC4D-79E97989F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A40ED-E060-420C-AE73-D5F9C6E8CB1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96251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F60AFB-3C34-4856-96B9-C215BC169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56B817A-1230-4161-8C54-36DCE04C51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B378D56-82D6-437B-BEF3-DA99AC9F9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B37A5-98D6-4D81-B21E-C61EF32D3B24}" type="datetimeFigureOut">
              <a:rPr lang="es-CO" smtClean="0"/>
              <a:t>24/10/2020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2D1E1B0-7FD3-4641-9658-874BEAA14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8991AD6-ABA0-41E6-8D80-122021DF7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A40ED-E060-420C-AE73-D5F9C6E8CB1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08984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1E70FFE-D9A2-49C9-B2A7-6DECDF380C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FE5CDE6-A0B9-4D20-89C0-BC5D2D9984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66B0497-39A5-4619-BE42-FDBBFCB82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B37A5-98D6-4D81-B21E-C61EF32D3B24}" type="datetimeFigureOut">
              <a:rPr lang="es-CO" smtClean="0"/>
              <a:t>24/10/2020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5AC21C4-6949-4425-AD97-8EEE79E35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54A2A8F-92D7-4E60-BE27-E183A3E45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A40ED-E060-420C-AE73-D5F9C6E8CB1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94824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231DDC-9DF3-4999-A897-BD6681FE8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CD942D4-4E2D-4E80-86DC-D83D958110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1DB96C1-E81B-483D-A3BA-A9AE26887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B37A5-98D6-4D81-B21E-C61EF32D3B24}" type="datetimeFigureOut">
              <a:rPr lang="es-CO" smtClean="0"/>
              <a:t>24/10/2020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AE88122-9CE6-4A2B-9D7A-F29315ABB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A2D29FF-AA23-483E-A45F-0A05D91D1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A40ED-E060-420C-AE73-D5F9C6E8CB1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65967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903BA0-4051-45BB-9FB8-BB104AE24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A4FAC77-5B24-4D9C-B9CF-FED59151CE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62CF6E5-C1E8-4F3C-9E12-7E67A1324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B37A5-98D6-4D81-B21E-C61EF32D3B24}" type="datetimeFigureOut">
              <a:rPr lang="es-CO" smtClean="0"/>
              <a:t>24/10/2020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0232FC0-6488-4AC8-A643-689047394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D91CDAE-9BF1-469E-BFFE-7DD93FEEE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A40ED-E060-420C-AE73-D5F9C6E8CB1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41282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F09C09-B343-4A9C-A9AC-1BF545172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C9D8369-8B9B-4B77-94D8-CAD38A1225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C08F034-2750-4B3E-AF0C-45D4A71088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F2BA5EB-79AF-4F22-85CF-5DA9EF54A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B37A5-98D6-4D81-B21E-C61EF32D3B24}" type="datetimeFigureOut">
              <a:rPr lang="es-CO" smtClean="0"/>
              <a:t>24/10/2020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515DE16-C849-423D-90E5-4289CBC43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CD7462A-27D7-41E8-BE33-3EDB5231D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A40ED-E060-420C-AE73-D5F9C6E8CB1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2342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A83D78-DC7A-4046-BEC0-0D146584B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B59732C-6384-492F-AE41-FF79D04FBD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06150E7-8056-462C-9089-48660DD2F4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E91F311-E9E3-47CD-A345-3579EAB00B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18EE4BD-76D8-4C65-BED4-B09559A1A9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B416D6F-F531-4091-A57B-5DB4957DA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B37A5-98D6-4D81-B21E-C61EF32D3B24}" type="datetimeFigureOut">
              <a:rPr lang="es-CO" smtClean="0"/>
              <a:t>24/10/2020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46AF4BB-BF60-4613-AA0B-4AD551DD0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6F318AA-6A40-40D4-8767-C46BBEFD6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A40ED-E060-420C-AE73-D5F9C6E8CB1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26968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C379A0-2FC9-4054-A769-B5728B9FF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7D7AE10-92B9-4736-AF7E-89881B2EB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B37A5-98D6-4D81-B21E-C61EF32D3B24}" type="datetimeFigureOut">
              <a:rPr lang="es-CO" smtClean="0"/>
              <a:t>24/10/2020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3DE5D52-588F-43D6-A930-97F46BB8D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85AB2A3-0E78-4D62-B078-96E0FDC6E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A40ED-E060-420C-AE73-D5F9C6E8CB1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59219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2454E02-8E38-4EE8-BCB7-68048430E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B37A5-98D6-4D81-B21E-C61EF32D3B24}" type="datetimeFigureOut">
              <a:rPr lang="es-CO" smtClean="0"/>
              <a:t>24/10/2020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048A779-E82D-4615-A9FB-32055B4D6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69AE9F6-AFB9-41F5-8D2D-B08B85B45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A40ED-E060-420C-AE73-D5F9C6E8CB1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71816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904A2E-112F-44DE-9A55-FD49ADEFD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81A92AF-605A-4B08-B821-E7F6DC1ACF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5825C25-190E-4076-B100-A3D89C8612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59DED5C-6E3B-4971-A332-4607CC4AF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B37A5-98D6-4D81-B21E-C61EF32D3B24}" type="datetimeFigureOut">
              <a:rPr lang="es-CO" smtClean="0"/>
              <a:t>24/10/2020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8634A83-00C7-496F-AFA6-162E12AAF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D2F0B1D-2F3C-4A45-B62B-06FA2B50C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A40ED-E060-420C-AE73-D5F9C6E8CB1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03543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66108B-0276-4BA3-8361-8F946040E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1EED956-30CE-4522-A818-9098DC183A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07D6C50-DB02-483F-8CB1-CAFADF9457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051B217-34B2-4C9E-8277-CB5391A6B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B37A5-98D6-4D81-B21E-C61EF32D3B24}" type="datetimeFigureOut">
              <a:rPr lang="es-CO" smtClean="0"/>
              <a:t>24/10/2020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F8FD62C-D196-48EC-86EE-3701B7A02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70C0C71-728B-4147-BB94-35DCD65C9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A40ED-E060-420C-AE73-D5F9C6E8CB1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46488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3B64BB07-9471-415C-9D11-004F9B03B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EE2CAD6-42F9-44B8-AB5F-9D2F02D843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D91656A-D24F-4CBA-AAA8-C1CA5D5D11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B37A5-98D6-4D81-B21E-C61EF32D3B24}" type="datetimeFigureOut">
              <a:rPr lang="es-CO" smtClean="0"/>
              <a:t>24/10/2020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8BC9247-347D-4313-95B0-E3D90DDF36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AFCCDB6-F1B1-4913-8C2B-0F4AE4179F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2A40ED-E060-420C-AE73-D5F9C6E8CB1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98011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yaper@unal.edu.co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mailto:yaper@unal.edu.co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8FAB8D17-E8E9-4F5F-A20D-FF26191071AC}"/>
              </a:ext>
            </a:extLst>
          </p:cNvPr>
          <p:cNvSpPr/>
          <p:nvPr/>
        </p:nvSpPr>
        <p:spPr>
          <a:xfrm>
            <a:off x="0" y="0"/>
            <a:ext cx="12192000" cy="695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latin typeface="Ancizar Sans" panose="020B0602040300000003" pitchFamily="34" charset="0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D4575F4B-DB4E-4067-8893-46A5EA2EBF46}"/>
              </a:ext>
            </a:extLst>
          </p:cNvPr>
          <p:cNvSpPr/>
          <p:nvPr/>
        </p:nvSpPr>
        <p:spPr>
          <a:xfrm>
            <a:off x="489397" y="167425"/>
            <a:ext cx="2421228" cy="11848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i="1" dirty="0" err="1">
                <a:latin typeface="Ancizar Sans" panose="020B0602040300000003" pitchFamily="34" charset="0"/>
              </a:rPr>
              <a:t>Help</a:t>
            </a:r>
            <a:r>
              <a:rPr lang="es-CO" b="1" i="1" dirty="0">
                <a:latin typeface="Ancizar Sans" panose="020B0602040300000003" pitchFamily="34" charset="0"/>
              </a:rPr>
              <a:t> </a:t>
            </a:r>
            <a:r>
              <a:rPr lang="es-CO" b="1" i="1" dirty="0" err="1">
                <a:latin typeface="Ancizar Sans" panose="020B0602040300000003" pitchFamily="34" charset="0"/>
              </a:rPr>
              <a:t>Desk</a:t>
            </a:r>
            <a:endParaRPr lang="es-CO" b="1" i="1" dirty="0">
              <a:latin typeface="Ancizar Sans" panose="020B0602040300000003" pitchFamily="34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AFB08F0B-4B31-4A48-B2C4-D6BF52E884E8}"/>
              </a:ext>
            </a:extLst>
          </p:cNvPr>
          <p:cNvSpPr txBox="1"/>
          <p:nvPr/>
        </p:nvSpPr>
        <p:spPr>
          <a:xfrm>
            <a:off x="3075903" y="339006"/>
            <a:ext cx="2176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latin typeface="Ancizar Sans" panose="020B0602040300000003" pitchFamily="34" charset="0"/>
              </a:rPr>
              <a:t>Bandeja de entrada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1EECC357-FD10-4E7C-A25A-02CEA27D4BEF}"/>
              </a:ext>
            </a:extLst>
          </p:cNvPr>
          <p:cNvSpPr txBox="1"/>
          <p:nvPr/>
        </p:nvSpPr>
        <p:spPr>
          <a:xfrm>
            <a:off x="5252433" y="326127"/>
            <a:ext cx="1341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latin typeface="Ancizar Sans" panose="020B0602040300000003" pitchFamily="34" charset="0"/>
              </a:rPr>
              <a:t>Solicitudes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F3682862-EF61-4235-B572-0AEE122E3230}"/>
              </a:ext>
            </a:extLst>
          </p:cNvPr>
          <p:cNvSpPr txBox="1"/>
          <p:nvPr/>
        </p:nvSpPr>
        <p:spPr>
          <a:xfrm>
            <a:off x="11025388" y="326127"/>
            <a:ext cx="832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latin typeface="Ancizar Sans" panose="020B0602040300000003" pitchFamily="34" charset="0"/>
              </a:rPr>
              <a:t>Rol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4E7FFA8E-0DE0-4893-9023-01B25A7E11C7}"/>
              </a:ext>
            </a:extLst>
          </p:cNvPr>
          <p:cNvSpPr txBox="1"/>
          <p:nvPr/>
        </p:nvSpPr>
        <p:spPr>
          <a:xfrm>
            <a:off x="6671255" y="326127"/>
            <a:ext cx="1341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latin typeface="Ancizar Sans" panose="020B0602040300000003" pitchFamily="34" charset="0"/>
              </a:rPr>
              <a:t>Categorías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E9D897B3-2DC7-4B37-B38E-EF9A6FD9BD78}"/>
              </a:ext>
            </a:extLst>
          </p:cNvPr>
          <p:cNvSpPr txBox="1"/>
          <p:nvPr/>
        </p:nvSpPr>
        <p:spPr>
          <a:xfrm>
            <a:off x="9281375" y="326127"/>
            <a:ext cx="1341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latin typeface="Ancizar Sans" panose="020B0602040300000003" pitchFamily="34" charset="0"/>
              </a:rPr>
              <a:t>Reportes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FE264F86-9DF9-4249-B410-B86F9AC963C8}"/>
              </a:ext>
            </a:extLst>
          </p:cNvPr>
          <p:cNvSpPr txBox="1"/>
          <p:nvPr/>
        </p:nvSpPr>
        <p:spPr>
          <a:xfrm>
            <a:off x="8090077" y="326127"/>
            <a:ext cx="1341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latin typeface="Ancizar Sans" panose="020B0602040300000003" pitchFamily="34" charset="0"/>
              </a:rPr>
              <a:t>Agentes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050833F7-C5B1-49B2-B746-95BA64B7FE41}"/>
              </a:ext>
            </a:extLst>
          </p:cNvPr>
          <p:cNvSpPr txBox="1"/>
          <p:nvPr/>
        </p:nvSpPr>
        <p:spPr>
          <a:xfrm>
            <a:off x="489397" y="1519707"/>
            <a:ext cx="27689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dirty="0">
                <a:latin typeface="Ancizar Sans" panose="020B0602040300000003" pitchFamily="34" charset="0"/>
              </a:rPr>
              <a:t>Bandeja de entrada</a:t>
            </a:r>
          </a:p>
        </p:txBody>
      </p:sp>
      <p:graphicFrame>
        <p:nvGraphicFramePr>
          <p:cNvPr id="21" name="Tabla 21">
            <a:extLst>
              <a:ext uri="{FF2B5EF4-FFF2-40B4-BE49-F238E27FC236}">
                <a16:creationId xmlns:a16="http://schemas.microsoft.com/office/drawing/2014/main" id="{7D5E23CC-3D06-4C44-AB98-4FB90DF6ED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5842732"/>
              </p:ext>
            </p:extLst>
          </p:nvPr>
        </p:nvGraphicFramePr>
        <p:xfrm>
          <a:off x="605307" y="2176530"/>
          <a:ext cx="11011435" cy="276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8642">
                  <a:extLst>
                    <a:ext uri="{9D8B030D-6E8A-4147-A177-3AD203B41FA5}">
                      <a16:colId xmlns:a16="http://schemas.microsoft.com/office/drawing/2014/main" val="3173066483"/>
                    </a:ext>
                  </a:extLst>
                </a:gridCol>
                <a:gridCol w="2601533">
                  <a:extLst>
                    <a:ext uri="{9D8B030D-6E8A-4147-A177-3AD203B41FA5}">
                      <a16:colId xmlns:a16="http://schemas.microsoft.com/office/drawing/2014/main" val="952840276"/>
                    </a:ext>
                  </a:extLst>
                </a:gridCol>
                <a:gridCol w="3799267">
                  <a:extLst>
                    <a:ext uri="{9D8B030D-6E8A-4147-A177-3AD203B41FA5}">
                      <a16:colId xmlns:a16="http://schemas.microsoft.com/office/drawing/2014/main" val="17510040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1162073849"/>
                    </a:ext>
                  </a:extLst>
                </a:gridCol>
                <a:gridCol w="1893193">
                  <a:extLst>
                    <a:ext uri="{9D8B030D-6E8A-4147-A177-3AD203B41FA5}">
                      <a16:colId xmlns:a16="http://schemas.microsoft.com/office/drawing/2014/main" val="22082122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CO" dirty="0">
                          <a:latin typeface="Ancizar Sans" panose="020B0602040300000003" pitchFamily="34" charset="0"/>
                        </a:rPr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latin typeface="Ancizar Sans" panose="020B0602040300000003" pitchFamily="34" charset="0"/>
                        </a:rPr>
                        <a:t>Usuario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latin typeface="Ancizar Sans" panose="020B0602040300000003" pitchFamily="34" charset="0"/>
                        </a:rPr>
                        <a:t>Descripción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latin typeface="Ancizar Sans" panose="020B0602040300000003" pitchFamily="34" charset="0"/>
                        </a:rPr>
                        <a:t>Fecha de creación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>
                        <a:latin typeface="Ancizar Sans" panose="020B06020403000000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573349"/>
                  </a:ext>
                </a:extLst>
              </a:tr>
              <a:tr h="609170">
                <a:tc>
                  <a:txBody>
                    <a:bodyPr/>
                    <a:lstStyle/>
                    <a:p>
                      <a:r>
                        <a:rPr lang="es-CO" dirty="0">
                          <a:latin typeface="Ancizar Sans" panose="020B0602040300000003" pitchFamily="34" charset="0"/>
                        </a:rPr>
                        <a:t>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latin typeface="Ancizar Sans" panose="020B0602040300000003" pitchFamily="34" charset="0"/>
                          <a:hlinkClick r:id="rId2"/>
                        </a:rPr>
                        <a:t>yaper@unal.edu.co</a:t>
                      </a:r>
                      <a:endParaRPr lang="es-CO" dirty="0">
                        <a:latin typeface="Ancizar Sans" panose="020B06020403000000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latin typeface="Ancizar Sans" panose="020B0602040300000003" pitchFamily="34" charset="0"/>
                        </a:rPr>
                        <a:t>asdaasdasdasnkdasnkdsandkasndaskjdnaskjndaskjndaskjndsjakndaksndkjasndjaksndksja….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latin typeface="Ancizar Sans" panose="020B0602040300000003" pitchFamily="34" charset="0"/>
                        </a:rPr>
                        <a:t>24-oct-2020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latin typeface="Ancizar Sans" panose="020B0602040300000003" pitchFamily="34" charset="0"/>
                        </a:rPr>
                        <a:t>Asignar&gt;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3468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CO" dirty="0">
                        <a:latin typeface="Ancizar Sans" panose="020B06020403000000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>
                        <a:latin typeface="Ancizar Sans" panose="020B06020403000000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>
                        <a:latin typeface="Ancizar Sans" panose="020B06020403000000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>
                        <a:latin typeface="Ancizar Sans" panose="020B06020403000000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>
                        <a:latin typeface="Ancizar Sans" panose="020B06020403000000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91536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CO">
                        <a:latin typeface="Ancizar Sans" panose="020B06020403000000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>
                        <a:latin typeface="Ancizar Sans" panose="020B06020403000000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>
                        <a:latin typeface="Ancizar Sans" panose="020B06020403000000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>
                        <a:latin typeface="Ancizar Sans" panose="020B06020403000000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>
                        <a:latin typeface="Ancizar Sans" panose="020B06020403000000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590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CO">
                        <a:latin typeface="Ancizar Sans" panose="020B06020403000000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>
                        <a:latin typeface="Ancizar Sans" panose="020B06020403000000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>
                        <a:latin typeface="Ancizar Sans" panose="020B06020403000000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>
                        <a:latin typeface="Ancizar Sans" panose="020B06020403000000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>
                        <a:latin typeface="Ancizar Sans" panose="020B06020403000000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8873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CO">
                        <a:latin typeface="Ancizar Sans" panose="020B06020403000000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>
                        <a:latin typeface="Ancizar Sans" panose="020B06020403000000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>
                        <a:latin typeface="Ancizar Sans" panose="020B06020403000000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>
                        <a:latin typeface="Ancizar Sans" panose="020B06020403000000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>
                        <a:latin typeface="Ancizar Sans" panose="020B06020403000000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07184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7821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8FAB8D17-E8E9-4F5F-A20D-FF26191071AC}"/>
              </a:ext>
            </a:extLst>
          </p:cNvPr>
          <p:cNvSpPr/>
          <p:nvPr/>
        </p:nvSpPr>
        <p:spPr>
          <a:xfrm>
            <a:off x="0" y="0"/>
            <a:ext cx="12192000" cy="695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latin typeface="Ancizar Sans" panose="020B0602040300000003" pitchFamily="34" charset="0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D4575F4B-DB4E-4067-8893-46A5EA2EBF46}"/>
              </a:ext>
            </a:extLst>
          </p:cNvPr>
          <p:cNvSpPr/>
          <p:nvPr/>
        </p:nvSpPr>
        <p:spPr>
          <a:xfrm>
            <a:off x="489397" y="167425"/>
            <a:ext cx="2421228" cy="11848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i="1" dirty="0" err="1">
                <a:latin typeface="Ancizar Sans" panose="020B0602040300000003" pitchFamily="34" charset="0"/>
              </a:rPr>
              <a:t>Help</a:t>
            </a:r>
            <a:r>
              <a:rPr lang="es-CO" b="1" i="1" dirty="0">
                <a:latin typeface="Ancizar Sans" panose="020B0602040300000003" pitchFamily="34" charset="0"/>
              </a:rPr>
              <a:t> </a:t>
            </a:r>
            <a:r>
              <a:rPr lang="es-CO" b="1" i="1" dirty="0" err="1">
                <a:latin typeface="Ancizar Sans" panose="020B0602040300000003" pitchFamily="34" charset="0"/>
              </a:rPr>
              <a:t>Desk</a:t>
            </a:r>
            <a:endParaRPr lang="es-CO" b="1" i="1" dirty="0">
              <a:latin typeface="Ancizar Sans" panose="020B0602040300000003" pitchFamily="34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AFB08F0B-4B31-4A48-B2C4-D6BF52E884E8}"/>
              </a:ext>
            </a:extLst>
          </p:cNvPr>
          <p:cNvSpPr txBox="1"/>
          <p:nvPr/>
        </p:nvSpPr>
        <p:spPr>
          <a:xfrm>
            <a:off x="3075903" y="339006"/>
            <a:ext cx="2176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latin typeface="Ancizar Sans" panose="020B0602040300000003" pitchFamily="34" charset="0"/>
              </a:rPr>
              <a:t>Bandeja de entrada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1EECC357-FD10-4E7C-A25A-02CEA27D4BEF}"/>
              </a:ext>
            </a:extLst>
          </p:cNvPr>
          <p:cNvSpPr txBox="1"/>
          <p:nvPr/>
        </p:nvSpPr>
        <p:spPr>
          <a:xfrm>
            <a:off x="5252433" y="326127"/>
            <a:ext cx="1341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latin typeface="Ancizar Sans" panose="020B0602040300000003" pitchFamily="34" charset="0"/>
              </a:rPr>
              <a:t>Solicitudes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F3682862-EF61-4235-B572-0AEE122E3230}"/>
              </a:ext>
            </a:extLst>
          </p:cNvPr>
          <p:cNvSpPr txBox="1"/>
          <p:nvPr/>
        </p:nvSpPr>
        <p:spPr>
          <a:xfrm>
            <a:off x="11025388" y="326127"/>
            <a:ext cx="832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latin typeface="Ancizar Sans" panose="020B0602040300000003" pitchFamily="34" charset="0"/>
              </a:rPr>
              <a:t>Rol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4E7FFA8E-0DE0-4893-9023-01B25A7E11C7}"/>
              </a:ext>
            </a:extLst>
          </p:cNvPr>
          <p:cNvSpPr txBox="1"/>
          <p:nvPr/>
        </p:nvSpPr>
        <p:spPr>
          <a:xfrm>
            <a:off x="6671255" y="326127"/>
            <a:ext cx="1341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latin typeface="Ancizar Sans" panose="020B0602040300000003" pitchFamily="34" charset="0"/>
              </a:rPr>
              <a:t>Categorías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E9D897B3-2DC7-4B37-B38E-EF9A6FD9BD78}"/>
              </a:ext>
            </a:extLst>
          </p:cNvPr>
          <p:cNvSpPr txBox="1"/>
          <p:nvPr/>
        </p:nvSpPr>
        <p:spPr>
          <a:xfrm>
            <a:off x="9281375" y="326127"/>
            <a:ext cx="1341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latin typeface="Ancizar Sans" panose="020B0602040300000003" pitchFamily="34" charset="0"/>
              </a:rPr>
              <a:t>Reportes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FE264F86-9DF9-4249-B410-B86F9AC963C8}"/>
              </a:ext>
            </a:extLst>
          </p:cNvPr>
          <p:cNvSpPr txBox="1"/>
          <p:nvPr/>
        </p:nvSpPr>
        <p:spPr>
          <a:xfrm>
            <a:off x="8090077" y="326127"/>
            <a:ext cx="1341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latin typeface="Ancizar Sans" panose="020B0602040300000003" pitchFamily="34" charset="0"/>
              </a:rPr>
              <a:t>Agentes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050833F7-C5B1-49B2-B746-95BA64B7FE41}"/>
              </a:ext>
            </a:extLst>
          </p:cNvPr>
          <p:cNvSpPr txBox="1"/>
          <p:nvPr/>
        </p:nvSpPr>
        <p:spPr>
          <a:xfrm>
            <a:off x="489397" y="1458389"/>
            <a:ext cx="27689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dirty="0">
                <a:latin typeface="Ancizar Sans" panose="020B0602040300000003" pitchFamily="34" charset="0"/>
              </a:rPr>
              <a:t>Asignar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F6BB74B8-F331-4B1A-B97C-3518EF7E2A60}"/>
              </a:ext>
            </a:extLst>
          </p:cNvPr>
          <p:cNvSpPr/>
          <p:nvPr/>
        </p:nvSpPr>
        <p:spPr>
          <a:xfrm>
            <a:off x="721217" y="1931829"/>
            <a:ext cx="5374783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latin typeface="Ancizar Sans" panose="020B0602040300000003" pitchFamily="34" charset="0"/>
              </a:rPr>
              <a:t>ID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47B91803-FD1C-4B12-B09A-AB2082EF7CC7}"/>
              </a:ext>
            </a:extLst>
          </p:cNvPr>
          <p:cNvSpPr/>
          <p:nvPr/>
        </p:nvSpPr>
        <p:spPr>
          <a:xfrm>
            <a:off x="721214" y="2814445"/>
            <a:ext cx="5374783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latin typeface="Ancizar Sans" panose="020B0602040300000003" pitchFamily="34" charset="0"/>
              </a:rPr>
              <a:t>Usuario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1C8C3E34-18E3-4A5D-83E0-A99C8733365E}"/>
              </a:ext>
            </a:extLst>
          </p:cNvPr>
          <p:cNvSpPr/>
          <p:nvPr/>
        </p:nvSpPr>
        <p:spPr>
          <a:xfrm>
            <a:off x="721216" y="3315617"/>
            <a:ext cx="5374783" cy="14238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latin typeface="Ancizar Sans" panose="020B0602040300000003" pitchFamily="34" charset="0"/>
              </a:rPr>
              <a:t>Descripción</a:t>
            </a:r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7955B24A-014F-40C5-B98D-03C64D2E72B8}"/>
              </a:ext>
            </a:extLst>
          </p:cNvPr>
          <p:cNvSpPr/>
          <p:nvPr/>
        </p:nvSpPr>
        <p:spPr>
          <a:xfrm>
            <a:off x="721214" y="4837955"/>
            <a:ext cx="5374783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latin typeface="Ancizar Sans" panose="020B0602040300000003" pitchFamily="34" charset="0"/>
              </a:rPr>
              <a:t>Asignar Agente (</a:t>
            </a:r>
            <a:r>
              <a:rPr lang="es-CO" dirty="0" err="1">
                <a:latin typeface="Ancizar Sans" panose="020B0602040300000003" pitchFamily="34" charset="0"/>
              </a:rPr>
              <a:t>lim</a:t>
            </a:r>
            <a:r>
              <a:rPr lang="es-CO" dirty="0">
                <a:latin typeface="Ancizar Sans" panose="020B0602040300000003" pitchFamily="34" charset="0"/>
              </a:rPr>
              <a:t> 1) Ed </a:t>
            </a:r>
            <a:r>
              <a:rPr lang="es-CO" dirty="0" err="1">
                <a:latin typeface="Ancizar Sans" panose="020B0602040300000003" pitchFamily="34" charset="0"/>
              </a:rPr>
              <a:t>combobox</a:t>
            </a:r>
            <a:endParaRPr lang="es-CO" dirty="0">
              <a:latin typeface="Ancizar Sans" panose="020B0602040300000003" pitchFamily="34" charset="0"/>
            </a:endParaRPr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4EB5F576-2B44-4A8E-9664-FD550F308169}"/>
              </a:ext>
            </a:extLst>
          </p:cNvPr>
          <p:cNvSpPr/>
          <p:nvPr/>
        </p:nvSpPr>
        <p:spPr>
          <a:xfrm>
            <a:off x="721214" y="5305819"/>
            <a:ext cx="5374783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latin typeface="Ancizar Sans" panose="020B0602040300000003" pitchFamily="34" charset="0"/>
              </a:rPr>
              <a:t>Categoría Ed </a:t>
            </a:r>
            <a:r>
              <a:rPr lang="es-CO" dirty="0" err="1">
                <a:latin typeface="Ancizar Sans" panose="020B0602040300000003" pitchFamily="34" charset="0"/>
              </a:rPr>
              <a:t>combobox</a:t>
            </a:r>
            <a:endParaRPr lang="es-CO" dirty="0">
              <a:latin typeface="Ancizar Sans" panose="020B0602040300000003" pitchFamily="34" charset="0"/>
            </a:endParaRPr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7547FBB5-6FBD-46D9-A195-219622135E5E}"/>
              </a:ext>
            </a:extLst>
          </p:cNvPr>
          <p:cNvSpPr/>
          <p:nvPr/>
        </p:nvSpPr>
        <p:spPr>
          <a:xfrm>
            <a:off x="721214" y="2373137"/>
            <a:ext cx="5374783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latin typeface="Ancizar Sans" panose="020B0602040300000003" pitchFamily="34" charset="0"/>
              </a:rPr>
              <a:t>Fecha de creación</a:t>
            </a:r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0FB0EC6E-644E-4F36-994C-95AF149D6B3E}"/>
              </a:ext>
            </a:extLst>
          </p:cNvPr>
          <p:cNvSpPr/>
          <p:nvPr/>
        </p:nvSpPr>
        <p:spPr>
          <a:xfrm>
            <a:off x="721214" y="5785458"/>
            <a:ext cx="5374783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latin typeface="Ancizar Sans" panose="020B0602040300000003" pitchFamily="34" charset="0"/>
              </a:rPr>
              <a:t>Muchos campos más</a:t>
            </a:r>
          </a:p>
        </p:txBody>
      </p:sp>
      <p:sp>
        <p:nvSpPr>
          <p:cNvPr id="33" name="Rectángulo 32">
            <a:extLst>
              <a:ext uri="{FF2B5EF4-FFF2-40B4-BE49-F238E27FC236}">
                <a16:creationId xmlns:a16="http://schemas.microsoft.com/office/drawing/2014/main" id="{7E1086D6-A610-4371-8E45-CC67A5417D94}"/>
              </a:ext>
            </a:extLst>
          </p:cNvPr>
          <p:cNvSpPr/>
          <p:nvPr/>
        </p:nvSpPr>
        <p:spPr>
          <a:xfrm>
            <a:off x="721214" y="6301450"/>
            <a:ext cx="253714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latin typeface="Ancizar Sans" panose="020B0602040300000003" pitchFamily="34" charset="0"/>
              </a:rPr>
              <a:t>Asignar Solicitud</a:t>
            </a:r>
          </a:p>
        </p:txBody>
      </p:sp>
    </p:spTree>
    <p:extLst>
      <p:ext uri="{BB962C8B-B14F-4D97-AF65-F5344CB8AC3E}">
        <p14:creationId xmlns:p14="http://schemas.microsoft.com/office/powerpoint/2010/main" val="2689184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8FAB8D17-E8E9-4F5F-A20D-FF26191071AC}"/>
              </a:ext>
            </a:extLst>
          </p:cNvPr>
          <p:cNvSpPr/>
          <p:nvPr/>
        </p:nvSpPr>
        <p:spPr>
          <a:xfrm>
            <a:off x="0" y="0"/>
            <a:ext cx="12192000" cy="695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latin typeface="Ancizar Sans" panose="020B0602040300000003" pitchFamily="34" charset="0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D4575F4B-DB4E-4067-8893-46A5EA2EBF46}"/>
              </a:ext>
            </a:extLst>
          </p:cNvPr>
          <p:cNvSpPr/>
          <p:nvPr/>
        </p:nvSpPr>
        <p:spPr>
          <a:xfrm>
            <a:off x="489397" y="167425"/>
            <a:ext cx="2421228" cy="11848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i="1" dirty="0" err="1">
                <a:latin typeface="Ancizar Sans" panose="020B0602040300000003" pitchFamily="34" charset="0"/>
              </a:rPr>
              <a:t>Help</a:t>
            </a:r>
            <a:r>
              <a:rPr lang="es-CO" b="1" i="1" dirty="0">
                <a:latin typeface="Ancizar Sans" panose="020B0602040300000003" pitchFamily="34" charset="0"/>
              </a:rPr>
              <a:t> </a:t>
            </a:r>
            <a:r>
              <a:rPr lang="es-CO" b="1" i="1" dirty="0" err="1">
                <a:latin typeface="Ancizar Sans" panose="020B0602040300000003" pitchFamily="34" charset="0"/>
              </a:rPr>
              <a:t>Desk</a:t>
            </a:r>
            <a:endParaRPr lang="es-CO" b="1" i="1" dirty="0">
              <a:latin typeface="Ancizar Sans" panose="020B0602040300000003" pitchFamily="34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AFB08F0B-4B31-4A48-B2C4-D6BF52E884E8}"/>
              </a:ext>
            </a:extLst>
          </p:cNvPr>
          <p:cNvSpPr txBox="1"/>
          <p:nvPr/>
        </p:nvSpPr>
        <p:spPr>
          <a:xfrm>
            <a:off x="3075903" y="339006"/>
            <a:ext cx="2176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latin typeface="Ancizar Sans" panose="020B0602040300000003" pitchFamily="34" charset="0"/>
              </a:rPr>
              <a:t>Bandeja de entrada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1EECC357-FD10-4E7C-A25A-02CEA27D4BEF}"/>
              </a:ext>
            </a:extLst>
          </p:cNvPr>
          <p:cNvSpPr txBox="1"/>
          <p:nvPr/>
        </p:nvSpPr>
        <p:spPr>
          <a:xfrm>
            <a:off x="5252433" y="326127"/>
            <a:ext cx="1341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latin typeface="Ancizar Sans" panose="020B0602040300000003" pitchFamily="34" charset="0"/>
              </a:rPr>
              <a:t>Solicitudes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F3682862-EF61-4235-B572-0AEE122E3230}"/>
              </a:ext>
            </a:extLst>
          </p:cNvPr>
          <p:cNvSpPr txBox="1"/>
          <p:nvPr/>
        </p:nvSpPr>
        <p:spPr>
          <a:xfrm>
            <a:off x="11025388" y="326127"/>
            <a:ext cx="832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latin typeface="Ancizar Sans" panose="020B0602040300000003" pitchFamily="34" charset="0"/>
              </a:rPr>
              <a:t>Rol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4E7FFA8E-0DE0-4893-9023-01B25A7E11C7}"/>
              </a:ext>
            </a:extLst>
          </p:cNvPr>
          <p:cNvSpPr txBox="1"/>
          <p:nvPr/>
        </p:nvSpPr>
        <p:spPr>
          <a:xfrm>
            <a:off x="6671255" y="326127"/>
            <a:ext cx="1341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latin typeface="Ancizar Sans" panose="020B0602040300000003" pitchFamily="34" charset="0"/>
              </a:rPr>
              <a:t>Categorías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E9D897B3-2DC7-4B37-B38E-EF9A6FD9BD78}"/>
              </a:ext>
            </a:extLst>
          </p:cNvPr>
          <p:cNvSpPr txBox="1"/>
          <p:nvPr/>
        </p:nvSpPr>
        <p:spPr>
          <a:xfrm>
            <a:off x="9281375" y="326127"/>
            <a:ext cx="1341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latin typeface="Ancizar Sans" panose="020B0602040300000003" pitchFamily="34" charset="0"/>
              </a:rPr>
              <a:t>Reportes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FE264F86-9DF9-4249-B410-B86F9AC963C8}"/>
              </a:ext>
            </a:extLst>
          </p:cNvPr>
          <p:cNvSpPr txBox="1"/>
          <p:nvPr/>
        </p:nvSpPr>
        <p:spPr>
          <a:xfrm>
            <a:off x="8090077" y="326127"/>
            <a:ext cx="1341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latin typeface="Ancizar Sans" panose="020B0602040300000003" pitchFamily="34" charset="0"/>
              </a:rPr>
              <a:t>Agentes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050833F7-C5B1-49B2-B746-95BA64B7FE41}"/>
              </a:ext>
            </a:extLst>
          </p:cNvPr>
          <p:cNvSpPr txBox="1"/>
          <p:nvPr/>
        </p:nvSpPr>
        <p:spPr>
          <a:xfrm>
            <a:off x="489397" y="1458389"/>
            <a:ext cx="27689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dirty="0">
                <a:latin typeface="Ancizar Sans" panose="020B0602040300000003" pitchFamily="34" charset="0"/>
              </a:rPr>
              <a:t>Solicitudes</a:t>
            </a:r>
          </a:p>
        </p:txBody>
      </p:sp>
      <p:graphicFrame>
        <p:nvGraphicFramePr>
          <p:cNvPr id="7" name="Tabla 21">
            <a:extLst>
              <a:ext uri="{FF2B5EF4-FFF2-40B4-BE49-F238E27FC236}">
                <a16:creationId xmlns:a16="http://schemas.microsoft.com/office/drawing/2014/main" id="{3E2E50A4-0969-46A9-9529-9C429D2705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888265"/>
              </p:ext>
            </p:extLst>
          </p:nvPr>
        </p:nvGraphicFramePr>
        <p:xfrm>
          <a:off x="605307" y="2176530"/>
          <a:ext cx="11011435" cy="276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8642">
                  <a:extLst>
                    <a:ext uri="{9D8B030D-6E8A-4147-A177-3AD203B41FA5}">
                      <a16:colId xmlns:a16="http://schemas.microsoft.com/office/drawing/2014/main" val="3173066483"/>
                    </a:ext>
                  </a:extLst>
                </a:gridCol>
                <a:gridCol w="2601533">
                  <a:extLst>
                    <a:ext uri="{9D8B030D-6E8A-4147-A177-3AD203B41FA5}">
                      <a16:colId xmlns:a16="http://schemas.microsoft.com/office/drawing/2014/main" val="952840276"/>
                    </a:ext>
                  </a:extLst>
                </a:gridCol>
                <a:gridCol w="3799267">
                  <a:extLst>
                    <a:ext uri="{9D8B030D-6E8A-4147-A177-3AD203B41FA5}">
                      <a16:colId xmlns:a16="http://schemas.microsoft.com/office/drawing/2014/main" val="17510040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1162073849"/>
                    </a:ext>
                  </a:extLst>
                </a:gridCol>
                <a:gridCol w="1893193">
                  <a:extLst>
                    <a:ext uri="{9D8B030D-6E8A-4147-A177-3AD203B41FA5}">
                      <a16:colId xmlns:a16="http://schemas.microsoft.com/office/drawing/2014/main" val="22082122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CO" dirty="0">
                          <a:latin typeface="Ancizar Sans" panose="020B0602040300000003" pitchFamily="34" charset="0"/>
                        </a:rPr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latin typeface="Ancizar Sans" panose="020B0602040300000003" pitchFamily="34" charset="0"/>
                        </a:rPr>
                        <a:t>Usuario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latin typeface="Ancizar Sans" panose="020B0602040300000003" pitchFamily="34" charset="0"/>
                        </a:rPr>
                        <a:t>Descripción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latin typeface="Ancizar Sans" panose="020B0602040300000003" pitchFamily="34" charset="0"/>
                        </a:rPr>
                        <a:t>Fecha de creación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>
                        <a:latin typeface="Ancizar Sans" panose="020B06020403000000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573349"/>
                  </a:ext>
                </a:extLst>
              </a:tr>
              <a:tr h="609170">
                <a:tc>
                  <a:txBody>
                    <a:bodyPr/>
                    <a:lstStyle/>
                    <a:p>
                      <a:r>
                        <a:rPr lang="es-CO" dirty="0">
                          <a:latin typeface="Ancizar Sans" panose="020B0602040300000003" pitchFamily="34" charset="0"/>
                        </a:rPr>
                        <a:t>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latin typeface="Ancizar Sans" panose="020B0602040300000003" pitchFamily="34" charset="0"/>
                          <a:hlinkClick r:id="rId2"/>
                        </a:rPr>
                        <a:t>yaper@unal.edu.co</a:t>
                      </a:r>
                      <a:endParaRPr lang="es-CO" dirty="0">
                        <a:latin typeface="Ancizar Sans" panose="020B06020403000000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latin typeface="Ancizar Sans" panose="020B0602040300000003" pitchFamily="34" charset="0"/>
                        </a:rPr>
                        <a:t>asdaasdasdasnkdasnkdsandkasndaskjdnaskjndaskjndaskjndsjakndaksndkjasndjaksndksja….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latin typeface="Ancizar Sans" panose="020B0602040300000003" pitchFamily="34" charset="0"/>
                        </a:rPr>
                        <a:t>24-oct-2020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latin typeface="Ancizar Sans" panose="020B0602040300000003" pitchFamily="34" charset="0"/>
                        </a:rPr>
                        <a:t>Ver detalle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3468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CO" dirty="0">
                        <a:latin typeface="Ancizar Sans" panose="020B06020403000000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>
                        <a:latin typeface="Ancizar Sans" panose="020B06020403000000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>
                        <a:latin typeface="Ancizar Sans" panose="020B06020403000000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>
                        <a:latin typeface="Ancizar Sans" panose="020B06020403000000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>
                        <a:latin typeface="Ancizar Sans" panose="020B06020403000000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91536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CO">
                        <a:latin typeface="Ancizar Sans" panose="020B06020403000000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>
                        <a:latin typeface="Ancizar Sans" panose="020B06020403000000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>
                        <a:latin typeface="Ancizar Sans" panose="020B06020403000000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>
                        <a:latin typeface="Ancizar Sans" panose="020B06020403000000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>
                        <a:latin typeface="Ancizar Sans" panose="020B06020403000000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590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CO">
                        <a:latin typeface="Ancizar Sans" panose="020B06020403000000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>
                        <a:latin typeface="Ancizar Sans" panose="020B06020403000000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>
                        <a:latin typeface="Ancizar Sans" panose="020B06020403000000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>
                        <a:latin typeface="Ancizar Sans" panose="020B06020403000000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>
                        <a:latin typeface="Ancizar Sans" panose="020B06020403000000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8873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CO">
                        <a:latin typeface="Ancizar Sans" panose="020B06020403000000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>
                        <a:latin typeface="Ancizar Sans" panose="020B06020403000000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>
                        <a:latin typeface="Ancizar Sans" panose="020B06020403000000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>
                        <a:latin typeface="Ancizar Sans" panose="020B06020403000000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>
                        <a:latin typeface="Ancizar Sans" panose="020B06020403000000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07184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453341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95</Words>
  <Application>Microsoft Office PowerPoint</Application>
  <PresentationFormat>Panorámica</PresentationFormat>
  <Paragraphs>50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8" baseType="lpstr">
      <vt:lpstr>Ancizar Sans</vt:lpstr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Gabriel Andres Anzola</dc:creator>
  <cp:lastModifiedBy>Gabriel Andres Anzola</cp:lastModifiedBy>
  <cp:revision>3</cp:revision>
  <dcterms:created xsi:type="dcterms:W3CDTF">2020-10-25T01:57:54Z</dcterms:created>
  <dcterms:modified xsi:type="dcterms:W3CDTF">2020-10-25T02:17:27Z</dcterms:modified>
</cp:coreProperties>
</file>