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45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1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1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1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4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48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4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91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29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55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36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5E2B-93C9-452B-A37D-2B7794C41E93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FB1D-8FAD-4DC6-A506-DFB14D9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25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35589" cy="967694"/>
          </a:xfrm>
        </p:spPr>
        <p:txBody>
          <a:bodyPr/>
          <a:lstStyle/>
          <a:p>
            <a:r>
              <a:rPr lang="es-ES" dirty="0" smtClean="0"/>
              <a:t>Noticias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6" y="2525486"/>
            <a:ext cx="4932741" cy="2108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3" y="2525486"/>
            <a:ext cx="4853730" cy="1245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74" y="4824547"/>
            <a:ext cx="4935255" cy="11702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793" y="4503558"/>
            <a:ext cx="5530080" cy="11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Noticias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Noticias</dc:title>
  <dc:creator>usuario</dc:creator>
  <cp:lastModifiedBy>usuario</cp:lastModifiedBy>
  <cp:revision>2</cp:revision>
  <dcterms:created xsi:type="dcterms:W3CDTF">2023-01-11T12:02:23Z</dcterms:created>
  <dcterms:modified xsi:type="dcterms:W3CDTF">2023-01-11T12:04:26Z</dcterms:modified>
</cp:coreProperties>
</file>