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7" r:id="rId14"/>
    <p:sldId id="258" r:id="rId15"/>
    <p:sldId id="27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F1E4E-C048-4A68-9ADD-5DCEFCAAE9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01B504-E130-4233-BDED-F24532B22C83}">
      <dgm:prSet phldrT="[Texto]" custT="1"/>
      <dgm:spPr/>
      <dgm:t>
        <a:bodyPr/>
        <a:lstStyle/>
        <a:p>
          <a:r>
            <a:rPr lang="es-ES" sz="1000" b="1" i="0" dirty="0" smtClean="0">
              <a:effectLst/>
              <a:latin typeface="Helvetica" panose="020B0604020202020204" pitchFamily="34" charset="0"/>
            </a:rPr>
            <a:t>El Surgimiento de la Estadística</a:t>
          </a:r>
        </a:p>
        <a:p>
          <a:endParaRPr lang="es-ES" sz="1000" dirty="0"/>
        </a:p>
      </dgm:t>
    </dgm:pt>
    <dgm:pt modelId="{04D091F7-BD42-4908-957C-1FA309D552ED}" type="parTrans" cxnId="{13887A3A-92D7-4230-813B-15E4ADC65546}">
      <dgm:prSet/>
      <dgm:spPr/>
      <dgm:t>
        <a:bodyPr/>
        <a:lstStyle/>
        <a:p>
          <a:endParaRPr lang="es-ES"/>
        </a:p>
      </dgm:t>
    </dgm:pt>
    <dgm:pt modelId="{5BCEFEB6-CC20-4738-B9D8-8F27E3C60117}" type="sibTrans" cxnId="{13887A3A-92D7-4230-813B-15E4ADC65546}">
      <dgm:prSet/>
      <dgm:spPr/>
      <dgm:t>
        <a:bodyPr/>
        <a:lstStyle/>
        <a:p>
          <a:endParaRPr lang="es-ES"/>
        </a:p>
      </dgm:t>
    </dgm:pt>
    <dgm:pt modelId="{E3FD7C30-D938-4E93-9518-AF723A41BAE4}">
      <dgm:prSet phldrT="[Texto]"/>
      <dgm:spPr/>
      <dgm:t>
        <a:bodyPr/>
        <a:lstStyle/>
        <a:p>
          <a:r>
            <a:rPr lang="es-ES" b="1" i="0" dirty="0" smtClean="0">
              <a:effectLst/>
              <a:latin typeface="Helvetica" panose="020B0604020202020204" pitchFamily="34" charset="0"/>
            </a:rPr>
            <a:t>Base de Datos</a:t>
          </a:r>
          <a:endParaRPr lang="es-ES" dirty="0"/>
        </a:p>
      </dgm:t>
    </dgm:pt>
    <dgm:pt modelId="{E935DD19-19B1-402E-9817-1A2DD48F5DB3}" type="parTrans" cxnId="{17A4F59F-4E86-4D64-BCBA-15384D4FA5EF}">
      <dgm:prSet/>
      <dgm:spPr/>
      <dgm:t>
        <a:bodyPr/>
        <a:lstStyle/>
        <a:p>
          <a:endParaRPr lang="es-ES"/>
        </a:p>
      </dgm:t>
    </dgm:pt>
    <dgm:pt modelId="{C0A5E1D8-0F4E-49A1-981A-F7838B83216F}" type="sibTrans" cxnId="{17A4F59F-4E86-4D64-BCBA-15384D4FA5EF}">
      <dgm:prSet/>
      <dgm:spPr/>
      <dgm:t>
        <a:bodyPr/>
        <a:lstStyle/>
        <a:p>
          <a:endParaRPr lang="es-ES"/>
        </a:p>
      </dgm:t>
    </dgm:pt>
    <dgm:pt modelId="{BFBBFF58-D910-4DD9-B8CC-28572FACF5FD}">
      <dgm:prSet phldrT="[Texto]"/>
      <dgm:spPr/>
      <dgm:t>
        <a:bodyPr/>
        <a:lstStyle/>
        <a:p>
          <a:r>
            <a:rPr lang="es-ES" b="1" i="0" dirty="0" smtClean="0">
              <a:effectLst/>
              <a:latin typeface="Helvetica" panose="020B0604020202020204" pitchFamily="34" charset="0"/>
            </a:rPr>
            <a:t>Business </a:t>
          </a:r>
          <a:r>
            <a:rPr lang="es-ES" b="1" i="0" dirty="0" err="1" smtClean="0">
              <a:effectLst/>
              <a:latin typeface="Helvetica" panose="020B0604020202020204" pitchFamily="34" charset="0"/>
            </a:rPr>
            <a:t>Intelligence</a:t>
          </a:r>
          <a:endParaRPr lang="es-ES" dirty="0"/>
        </a:p>
      </dgm:t>
    </dgm:pt>
    <dgm:pt modelId="{2AAABC00-1950-432A-99F5-4A45FEB01FAD}" type="sibTrans" cxnId="{F09A0628-0D67-473D-8E75-539109CAF89C}">
      <dgm:prSet/>
      <dgm:spPr/>
      <dgm:t>
        <a:bodyPr/>
        <a:lstStyle/>
        <a:p>
          <a:endParaRPr lang="es-ES"/>
        </a:p>
      </dgm:t>
    </dgm:pt>
    <dgm:pt modelId="{3688A6B8-FA4D-4181-8B7A-69FAC37445F9}" type="parTrans" cxnId="{F09A0628-0D67-473D-8E75-539109CAF89C}">
      <dgm:prSet/>
      <dgm:spPr/>
      <dgm:t>
        <a:bodyPr/>
        <a:lstStyle/>
        <a:p>
          <a:endParaRPr lang="es-ES"/>
        </a:p>
      </dgm:t>
    </dgm:pt>
    <dgm:pt modelId="{B88459C9-6F3F-40A0-95FD-D08E3BD1D64B}" type="pres">
      <dgm:prSet presAssocID="{B2BF1E4E-C048-4A68-9ADD-5DCEFCAAE9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114C70-D080-4851-9853-550C99DFEA40}" type="pres">
      <dgm:prSet presAssocID="{B2BF1E4E-C048-4A68-9ADD-5DCEFCAAE9BB}" presName="arrow" presStyleLbl="bgShp" presStyleIdx="0" presStyleCnt="1" custLinFactNeighborX="-263" custLinFactNeighborY="1416"/>
      <dgm:spPr/>
    </dgm:pt>
    <dgm:pt modelId="{1D8747C5-CD53-4221-92F0-1DB194C6635D}" type="pres">
      <dgm:prSet presAssocID="{B2BF1E4E-C048-4A68-9ADD-5DCEFCAAE9BB}" presName="points" presStyleCnt="0"/>
      <dgm:spPr/>
    </dgm:pt>
    <dgm:pt modelId="{D38596E7-82C3-4EEA-94AE-0D26C6361766}" type="pres">
      <dgm:prSet presAssocID="{4C01B504-E130-4233-BDED-F24532B22C83}" presName="compositeA" presStyleCnt="0"/>
      <dgm:spPr/>
    </dgm:pt>
    <dgm:pt modelId="{C8CB57EF-D677-4317-A331-9411AB832B09}" type="pres">
      <dgm:prSet presAssocID="{4C01B504-E130-4233-BDED-F24532B22C83}" presName="textA" presStyleLbl="revTx" presStyleIdx="0" presStyleCnt="3" custScaleX="61850" custScaleY="26968" custLinFactNeighborX="-23377" custLinFactNeighborY="641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37F5C9-EFC5-47FA-95C5-1C2B9A8ECBDB}" type="pres">
      <dgm:prSet presAssocID="{4C01B504-E130-4233-BDED-F24532B22C83}" presName="circleA" presStyleLbl="node1" presStyleIdx="0" presStyleCnt="3" custLinFactX="-21880" custLinFactNeighborX="-100000" custLinFactNeighborY="56877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C2F557E-B219-470D-A20C-546812FFC746}" type="pres">
      <dgm:prSet presAssocID="{4C01B504-E130-4233-BDED-F24532B22C83}" presName="spaceA" presStyleCnt="0"/>
      <dgm:spPr/>
    </dgm:pt>
    <dgm:pt modelId="{D6ABA3A8-652F-41EE-BCBD-F1D9C4B62245}" type="pres">
      <dgm:prSet presAssocID="{5BCEFEB6-CC20-4738-B9D8-8F27E3C60117}" presName="space" presStyleCnt="0"/>
      <dgm:spPr/>
    </dgm:pt>
    <dgm:pt modelId="{1AF1987E-A333-4166-A4F0-BB0F4B1D28E7}" type="pres">
      <dgm:prSet presAssocID="{BFBBFF58-D910-4DD9-B8CC-28572FACF5FD}" presName="compositeB" presStyleCnt="0"/>
      <dgm:spPr/>
    </dgm:pt>
    <dgm:pt modelId="{245BF5AF-0E39-4DE2-BEDC-56FB9FDE8265}" type="pres">
      <dgm:prSet presAssocID="{BFBBFF58-D910-4DD9-B8CC-28572FACF5FD}" presName="textB" presStyleLbl="revTx" presStyleIdx="1" presStyleCnt="3" custScaleX="31158" custScaleY="51131" custLinFactX="-5603" custLinFactNeighborX="-100000" custLinFactNeighborY="-532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ECEB79-04B0-436D-A937-86B5E5389CB2}" type="pres">
      <dgm:prSet presAssocID="{BFBBFF58-D910-4DD9-B8CC-28572FACF5FD}" presName="circleB" presStyleLbl="node1" presStyleIdx="1" presStyleCnt="3" custLinFactX="-300000" custLinFactNeighborX="-349647" custLinFactNeighborY="-6527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3AAFAC0C-50D3-4E70-9643-D762D03F5F3D}" type="pres">
      <dgm:prSet presAssocID="{BFBBFF58-D910-4DD9-B8CC-28572FACF5FD}" presName="spaceB" presStyleCnt="0"/>
      <dgm:spPr/>
    </dgm:pt>
    <dgm:pt modelId="{3272193B-EFB7-4ACF-A2A7-21F747018E78}" type="pres">
      <dgm:prSet presAssocID="{2AAABC00-1950-432A-99F5-4A45FEB01FAD}" presName="space" presStyleCnt="0"/>
      <dgm:spPr/>
    </dgm:pt>
    <dgm:pt modelId="{982A3D66-0321-4DE8-91D4-89528654D6FF}" type="pres">
      <dgm:prSet presAssocID="{E3FD7C30-D938-4E93-9518-AF723A41BAE4}" presName="compositeA" presStyleCnt="0"/>
      <dgm:spPr/>
    </dgm:pt>
    <dgm:pt modelId="{4A6583EC-47C9-4748-97D7-B824EE56125F}" type="pres">
      <dgm:prSet presAssocID="{E3FD7C30-D938-4E93-9518-AF723A41BAE4}" presName="textA" presStyleLbl="revTx" presStyleIdx="2" presStyleCnt="3" custScaleX="25093" custScaleY="29192" custLinFactX="-34979" custLinFactNeighborX="-100000" custLinFactNeighborY="594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356741-EEE2-4069-BCC1-55DB0CA066BC}" type="pres">
      <dgm:prSet presAssocID="{E3FD7C30-D938-4E93-9518-AF723A41BAE4}" presName="circleA" presStyleLbl="node1" presStyleIdx="2" presStyleCnt="3" custLinFactX="-300000" custLinFactNeighborX="-396148" custLinFactNeighborY="4587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06100D2A-26FF-46BB-AF49-E3E79B24E601}" type="pres">
      <dgm:prSet presAssocID="{E3FD7C30-D938-4E93-9518-AF723A41BAE4}" presName="spaceA" presStyleCnt="0"/>
      <dgm:spPr/>
    </dgm:pt>
  </dgm:ptLst>
  <dgm:cxnLst>
    <dgm:cxn modelId="{17A4F59F-4E86-4D64-BCBA-15384D4FA5EF}" srcId="{B2BF1E4E-C048-4A68-9ADD-5DCEFCAAE9BB}" destId="{E3FD7C30-D938-4E93-9518-AF723A41BAE4}" srcOrd="2" destOrd="0" parTransId="{E935DD19-19B1-402E-9817-1A2DD48F5DB3}" sibTransId="{C0A5E1D8-0F4E-49A1-981A-F7838B83216F}"/>
    <dgm:cxn modelId="{F09A0628-0D67-473D-8E75-539109CAF89C}" srcId="{B2BF1E4E-C048-4A68-9ADD-5DCEFCAAE9BB}" destId="{BFBBFF58-D910-4DD9-B8CC-28572FACF5FD}" srcOrd="1" destOrd="0" parTransId="{3688A6B8-FA4D-4181-8B7A-69FAC37445F9}" sibTransId="{2AAABC00-1950-432A-99F5-4A45FEB01FAD}"/>
    <dgm:cxn modelId="{81BDF15A-50F1-45AD-ADDE-428EF445EC81}" type="presOf" srcId="{B2BF1E4E-C048-4A68-9ADD-5DCEFCAAE9BB}" destId="{B88459C9-6F3F-40A0-95FD-D08E3BD1D64B}" srcOrd="0" destOrd="0" presId="urn:microsoft.com/office/officeart/2005/8/layout/hProcess11"/>
    <dgm:cxn modelId="{A2A38B57-E7B9-4CF0-87C4-AD9804E4476E}" type="presOf" srcId="{BFBBFF58-D910-4DD9-B8CC-28572FACF5FD}" destId="{245BF5AF-0E39-4DE2-BEDC-56FB9FDE8265}" srcOrd="0" destOrd="0" presId="urn:microsoft.com/office/officeart/2005/8/layout/hProcess11"/>
    <dgm:cxn modelId="{7E54F821-D47C-4607-8098-39DA409E02CE}" type="presOf" srcId="{E3FD7C30-D938-4E93-9518-AF723A41BAE4}" destId="{4A6583EC-47C9-4748-97D7-B824EE56125F}" srcOrd="0" destOrd="0" presId="urn:microsoft.com/office/officeart/2005/8/layout/hProcess11"/>
    <dgm:cxn modelId="{38ECA955-ACAF-4B11-8FB6-03D8E6206075}" type="presOf" srcId="{4C01B504-E130-4233-BDED-F24532B22C83}" destId="{C8CB57EF-D677-4317-A331-9411AB832B09}" srcOrd="0" destOrd="0" presId="urn:microsoft.com/office/officeart/2005/8/layout/hProcess11"/>
    <dgm:cxn modelId="{13887A3A-92D7-4230-813B-15E4ADC65546}" srcId="{B2BF1E4E-C048-4A68-9ADD-5DCEFCAAE9BB}" destId="{4C01B504-E130-4233-BDED-F24532B22C83}" srcOrd="0" destOrd="0" parTransId="{04D091F7-BD42-4908-957C-1FA309D552ED}" sibTransId="{5BCEFEB6-CC20-4738-B9D8-8F27E3C60117}"/>
    <dgm:cxn modelId="{328E9A4A-F1AF-4404-A969-5666237DC75D}" type="presParOf" srcId="{B88459C9-6F3F-40A0-95FD-D08E3BD1D64B}" destId="{FC114C70-D080-4851-9853-550C99DFEA40}" srcOrd="0" destOrd="0" presId="urn:microsoft.com/office/officeart/2005/8/layout/hProcess11"/>
    <dgm:cxn modelId="{78191C42-6D10-4250-BFFD-B26064EAD746}" type="presParOf" srcId="{B88459C9-6F3F-40A0-95FD-D08E3BD1D64B}" destId="{1D8747C5-CD53-4221-92F0-1DB194C6635D}" srcOrd="1" destOrd="0" presId="urn:microsoft.com/office/officeart/2005/8/layout/hProcess11"/>
    <dgm:cxn modelId="{721BFAAE-B8A7-4257-BFCF-A79F188BE05E}" type="presParOf" srcId="{1D8747C5-CD53-4221-92F0-1DB194C6635D}" destId="{D38596E7-82C3-4EEA-94AE-0D26C6361766}" srcOrd="0" destOrd="0" presId="urn:microsoft.com/office/officeart/2005/8/layout/hProcess11"/>
    <dgm:cxn modelId="{B3A916D2-D519-4FB3-B0BE-95242208C2FE}" type="presParOf" srcId="{D38596E7-82C3-4EEA-94AE-0D26C6361766}" destId="{C8CB57EF-D677-4317-A331-9411AB832B09}" srcOrd="0" destOrd="0" presId="urn:microsoft.com/office/officeart/2005/8/layout/hProcess11"/>
    <dgm:cxn modelId="{E0734FF3-D724-4BA6-830E-7F368E1569F0}" type="presParOf" srcId="{D38596E7-82C3-4EEA-94AE-0D26C6361766}" destId="{9337F5C9-EFC5-47FA-95C5-1C2B9A8ECBDB}" srcOrd="1" destOrd="0" presId="urn:microsoft.com/office/officeart/2005/8/layout/hProcess11"/>
    <dgm:cxn modelId="{807B2C83-60E1-4B7B-8467-56312B74C8A2}" type="presParOf" srcId="{D38596E7-82C3-4EEA-94AE-0D26C6361766}" destId="{2C2F557E-B219-470D-A20C-546812FFC746}" srcOrd="2" destOrd="0" presId="urn:microsoft.com/office/officeart/2005/8/layout/hProcess11"/>
    <dgm:cxn modelId="{1473D784-BCAD-4318-956D-11EC226B2E06}" type="presParOf" srcId="{1D8747C5-CD53-4221-92F0-1DB194C6635D}" destId="{D6ABA3A8-652F-41EE-BCBD-F1D9C4B62245}" srcOrd="1" destOrd="0" presId="urn:microsoft.com/office/officeart/2005/8/layout/hProcess11"/>
    <dgm:cxn modelId="{7C9E476B-CE55-44AD-8C6C-2830362906D6}" type="presParOf" srcId="{1D8747C5-CD53-4221-92F0-1DB194C6635D}" destId="{1AF1987E-A333-4166-A4F0-BB0F4B1D28E7}" srcOrd="2" destOrd="0" presId="urn:microsoft.com/office/officeart/2005/8/layout/hProcess11"/>
    <dgm:cxn modelId="{DAEDA505-07A7-4116-918D-07354D598FC2}" type="presParOf" srcId="{1AF1987E-A333-4166-A4F0-BB0F4B1D28E7}" destId="{245BF5AF-0E39-4DE2-BEDC-56FB9FDE8265}" srcOrd="0" destOrd="0" presId="urn:microsoft.com/office/officeart/2005/8/layout/hProcess11"/>
    <dgm:cxn modelId="{03A8B848-05D1-42D6-BA75-D2276BBF06AC}" type="presParOf" srcId="{1AF1987E-A333-4166-A4F0-BB0F4B1D28E7}" destId="{F5ECEB79-04B0-436D-A937-86B5E5389CB2}" srcOrd="1" destOrd="0" presId="urn:microsoft.com/office/officeart/2005/8/layout/hProcess11"/>
    <dgm:cxn modelId="{D5E3650C-8EAE-49EB-8511-A4DE88716AB9}" type="presParOf" srcId="{1AF1987E-A333-4166-A4F0-BB0F4B1D28E7}" destId="{3AAFAC0C-50D3-4E70-9643-D762D03F5F3D}" srcOrd="2" destOrd="0" presId="urn:microsoft.com/office/officeart/2005/8/layout/hProcess11"/>
    <dgm:cxn modelId="{9A4A724F-5F95-4670-92F2-9A84DCFE0B0C}" type="presParOf" srcId="{1D8747C5-CD53-4221-92F0-1DB194C6635D}" destId="{3272193B-EFB7-4ACF-A2A7-21F747018E78}" srcOrd="3" destOrd="0" presId="urn:microsoft.com/office/officeart/2005/8/layout/hProcess11"/>
    <dgm:cxn modelId="{FAE76011-35F5-4CB5-8A17-7168A56CAF39}" type="presParOf" srcId="{1D8747C5-CD53-4221-92F0-1DB194C6635D}" destId="{982A3D66-0321-4DE8-91D4-89528654D6FF}" srcOrd="4" destOrd="0" presId="urn:microsoft.com/office/officeart/2005/8/layout/hProcess11"/>
    <dgm:cxn modelId="{19802FAB-60DE-4B39-93E0-61F70BA23B95}" type="presParOf" srcId="{982A3D66-0321-4DE8-91D4-89528654D6FF}" destId="{4A6583EC-47C9-4748-97D7-B824EE56125F}" srcOrd="0" destOrd="0" presId="urn:microsoft.com/office/officeart/2005/8/layout/hProcess11"/>
    <dgm:cxn modelId="{54AEE622-4EC9-40A6-9512-C7FB772C4434}" type="presParOf" srcId="{982A3D66-0321-4DE8-91D4-89528654D6FF}" destId="{5B356741-EEE2-4069-BCC1-55DB0CA066BC}" srcOrd="1" destOrd="0" presId="urn:microsoft.com/office/officeart/2005/8/layout/hProcess11"/>
    <dgm:cxn modelId="{6DEA7E11-7D57-4B6B-963D-E17457CAA1B3}" type="presParOf" srcId="{982A3D66-0321-4DE8-91D4-89528654D6FF}" destId="{06100D2A-26FF-46BB-AF49-E3E79B24E6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14C70-D080-4851-9853-550C99DFEA40}">
      <dsp:nvSpPr>
        <dsp:cNvPr id="0" name=""/>
        <dsp:cNvSpPr/>
      </dsp:nvSpPr>
      <dsp:spPr>
        <a:xfrm>
          <a:off x="0" y="1638028"/>
          <a:ext cx="11406777" cy="21435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B57EF-D677-4317-A331-9411AB832B09}">
      <dsp:nvSpPr>
        <dsp:cNvPr id="0" name=""/>
        <dsp:cNvSpPr/>
      </dsp:nvSpPr>
      <dsp:spPr>
        <a:xfrm>
          <a:off x="0" y="1767327"/>
          <a:ext cx="2046252" cy="5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i="0" kern="1200" dirty="0" smtClean="0">
              <a:effectLst/>
              <a:latin typeface="Helvetica" panose="020B0604020202020204" pitchFamily="34" charset="0"/>
            </a:rPr>
            <a:t>El Surgimiento de la Estadística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67327"/>
        <a:ext cx="2046252" cy="578077"/>
      </dsp:txXfrm>
    </dsp:sp>
    <dsp:sp modelId="{9337F5C9-EFC5-47FA-95C5-1C2B9A8ECBDB}">
      <dsp:nvSpPr>
        <dsp:cNvPr id="0" name=""/>
        <dsp:cNvSpPr/>
      </dsp:nvSpPr>
      <dsp:spPr>
        <a:xfrm>
          <a:off x="738127" y="2324939"/>
          <a:ext cx="535891" cy="53589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245BF5AF-0E39-4DE2-BEDC-56FB9FDE8265}">
      <dsp:nvSpPr>
        <dsp:cNvPr id="0" name=""/>
        <dsp:cNvSpPr/>
      </dsp:nvSpPr>
      <dsp:spPr>
        <a:xfrm>
          <a:off x="1123851" y="2858719"/>
          <a:ext cx="1030834" cy="1096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i="0" kern="1200" dirty="0" smtClean="0">
              <a:effectLst/>
              <a:latin typeface="Helvetica" panose="020B0604020202020204" pitchFamily="34" charset="0"/>
            </a:rPr>
            <a:t>Business </a:t>
          </a:r>
          <a:r>
            <a:rPr lang="es-ES" sz="1200" b="1" i="0" kern="1200" dirty="0" err="1" smtClean="0">
              <a:effectLst/>
              <a:latin typeface="Helvetica" panose="020B0604020202020204" pitchFamily="34" charset="0"/>
            </a:rPr>
            <a:t>Intelligence</a:t>
          </a:r>
          <a:endParaRPr lang="es-ES" sz="1200" kern="1200" dirty="0"/>
        </a:p>
      </dsp:txBody>
      <dsp:txXfrm>
        <a:off x="1123851" y="2858719"/>
        <a:ext cx="1030834" cy="1096027"/>
      </dsp:txXfrm>
    </dsp:sp>
    <dsp:sp modelId="{F5ECEB79-04B0-436D-A937-86B5E5389CB2}">
      <dsp:nvSpPr>
        <dsp:cNvPr id="0" name=""/>
        <dsp:cNvSpPr/>
      </dsp:nvSpPr>
      <dsp:spPr>
        <a:xfrm>
          <a:off x="1383699" y="2323588"/>
          <a:ext cx="535891" cy="5358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583EC-47C9-4748-97D7-B824EE56125F}">
      <dsp:nvSpPr>
        <dsp:cNvPr id="0" name=""/>
        <dsp:cNvSpPr/>
      </dsp:nvSpPr>
      <dsp:spPr>
        <a:xfrm>
          <a:off x="3726131" y="1654447"/>
          <a:ext cx="830179" cy="62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i="0" kern="1200" dirty="0" smtClean="0">
              <a:effectLst/>
              <a:latin typeface="Helvetica" panose="020B0604020202020204" pitchFamily="34" charset="0"/>
            </a:rPr>
            <a:t>Base de Datos</a:t>
          </a:r>
          <a:endParaRPr lang="es-ES" sz="1200" kern="1200" dirty="0"/>
        </a:p>
      </dsp:txBody>
      <dsp:txXfrm>
        <a:off x="3726131" y="1654447"/>
        <a:ext cx="830179" cy="625750"/>
      </dsp:txXfrm>
    </dsp:sp>
    <dsp:sp modelId="{5B356741-EEE2-4069-BCC1-55DB0CA066BC}">
      <dsp:nvSpPr>
        <dsp:cNvPr id="0" name=""/>
        <dsp:cNvSpPr/>
      </dsp:nvSpPr>
      <dsp:spPr>
        <a:xfrm>
          <a:off x="4608335" y="2277888"/>
          <a:ext cx="535891" cy="5358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26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2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5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3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27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84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3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0186-8528-4036-8E7D-5EC572A82145}" type="datetimeFigureOut">
              <a:rPr lang="es-ES" smtClean="0"/>
              <a:t>11/01/2023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F124-61A9-48B2-8F35-EB459C3FF5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7.xml"/><Relationship Id="rId17" Type="http://schemas.openxmlformats.org/officeDocument/2006/relationships/slide" Target="slide13.xml"/><Relationship Id="rId2" Type="http://schemas.openxmlformats.org/officeDocument/2006/relationships/diagramData" Target="../diagrams/data1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5" Type="http://schemas.openxmlformats.org/officeDocument/2006/relationships/slide" Target="slide11.xml"/><Relationship Id="rId10" Type="http://schemas.openxmlformats.org/officeDocument/2006/relationships/slide" Target="slide6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5.xml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8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55" y="325120"/>
            <a:ext cx="5408346" cy="61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93" y="504298"/>
            <a:ext cx="4558348" cy="56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52412"/>
            <a:ext cx="5772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57" y="1036320"/>
            <a:ext cx="7973060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3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47" y="575231"/>
            <a:ext cx="4943793" cy="57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636500"/>
            <a:ext cx="4296864" cy="50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75724626"/>
              </p:ext>
            </p:extLst>
          </p:nvPr>
        </p:nvGraphicFramePr>
        <p:xfrm>
          <a:off x="592183" y="719666"/>
          <a:ext cx="11406777" cy="535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271927" y="313700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hlinkClick r:id="rId7" action="ppaction://hlinksldjump"/>
              </a:rPr>
              <a:t>1663</a:t>
            </a:r>
            <a:endParaRPr lang="es-ES" b="1" u="sng" dirty="0"/>
          </a:p>
        </p:txBody>
      </p:sp>
      <p:sp>
        <p:nvSpPr>
          <p:cNvPr id="6" name="Rectángulo 5"/>
          <p:cNvSpPr/>
          <p:nvPr/>
        </p:nvSpPr>
        <p:spPr>
          <a:xfrm>
            <a:off x="1900832" y="314273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8" action="ppaction://hlinksldjump"/>
              </a:rPr>
              <a:t>1865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790212" y="3059453"/>
            <a:ext cx="535891" cy="535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Rectángulo 7"/>
          <p:cNvSpPr/>
          <p:nvPr/>
        </p:nvSpPr>
        <p:spPr>
          <a:xfrm>
            <a:off x="2731787" y="314273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9" action="ppaction://hlinksldjump"/>
              </a:rPr>
              <a:t>1880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357632" y="2376010"/>
            <a:ext cx="1598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Los primeros días del almacenamiento de datos moderno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634116" y="3668177"/>
            <a:ext cx="1543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b="1" i="0" dirty="0" smtClean="0">
                <a:effectLst/>
                <a:latin typeface="Helvetica" panose="020B0604020202020204" pitchFamily="34" charset="0"/>
              </a:rPr>
              <a:t>Inicios de Google</a:t>
            </a:r>
            <a:endParaRPr lang="es-ES" sz="10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629747" y="3018495"/>
            <a:ext cx="535891" cy="53589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3571322" y="312653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0" action="ppaction://hlinksldjump"/>
              </a:rPr>
              <a:t>1965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3442955" y="3429467"/>
            <a:ext cx="15450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b="1" i="0" dirty="0" smtClean="0">
              <a:effectLst/>
              <a:latin typeface="Helvetica" panose="020B0604020202020204" pitchFamily="34" charset="0"/>
            </a:endParaRPr>
          </a:p>
          <a:p>
            <a:r>
              <a:rPr lang="es-ES" sz="1000" b="1" i="0" dirty="0" smtClean="0">
                <a:effectLst/>
                <a:latin typeface="Helvetica" panose="020B0604020202020204" pitchFamily="34" charset="0"/>
              </a:rPr>
              <a:t>Primer centro de Datos</a:t>
            </a:r>
            <a:endParaRPr lang="es-ES" sz="10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5809" y="310177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1" action="ppaction://hlinksldjump"/>
              </a:rPr>
              <a:t>1989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5860594" y="2504846"/>
            <a:ext cx="1545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b="1" dirty="0" smtClean="0">
                <a:latin typeface="Helvetica" panose="020B0604020202020204" pitchFamily="34" charset="0"/>
              </a:rPr>
              <a:t>La internet esta en marcha</a:t>
            </a:r>
            <a:endParaRPr lang="es-ES" sz="10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474901" y="3027443"/>
            <a:ext cx="535891" cy="5097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5" name="Rectángulo 24"/>
          <p:cNvSpPr/>
          <p:nvPr/>
        </p:nvSpPr>
        <p:spPr>
          <a:xfrm>
            <a:off x="4424711" y="308083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2" action="ppaction://hlinksldjump"/>
              </a:rPr>
              <a:t>1970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5065698" y="3546076"/>
            <a:ext cx="138636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Primer uso del término "Big Data"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092032" y="3044760"/>
            <a:ext cx="535891" cy="5097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2" name="Rectángulo 31"/>
          <p:cNvSpPr/>
          <p:nvPr/>
        </p:nvSpPr>
        <p:spPr>
          <a:xfrm>
            <a:off x="6041998" y="309621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3" action="ppaction://hlinksldjump"/>
              </a:rPr>
              <a:t>1991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7436064" y="2486370"/>
            <a:ext cx="1513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Cantidad inmensa de datos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6900173" y="3037596"/>
            <a:ext cx="535891" cy="53589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ángulo 34"/>
          <p:cNvSpPr/>
          <p:nvPr/>
        </p:nvSpPr>
        <p:spPr>
          <a:xfrm>
            <a:off x="6841748" y="314563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4" action="ppaction://hlinksldjump"/>
              </a:rPr>
              <a:t>1997</a:t>
            </a:r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7701301" y="3080831"/>
            <a:ext cx="535891" cy="535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7" name="Rectángulo 36"/>
          <p:cNvSpPr/>
          <p:nvPr/>
        </p:nvSpPr>
        <p:spPr>
          <a:xfrm>
            <a:off x="7642876" y="316411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5" action="ppaction://hlinksldjump"/>
              </a:rPr>
              <a:t>2000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8462551" y="3092356"/>
            <a:ext cx="535891" cy="53589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Rectángulo 38"/>
          <p:cNvSpPr/>
          <p:nvPr/>
        </p:nvSpPr>
        <p:spPr>
          <a:xfrm>
            <a:off x="8404126" y="320039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6" action="ppaction://hlinksldjump"/>
              </a:rPr>
              <a:t>2005</a:t>
            </a:r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9177480" y="3063169"/>
            <a:ext cx="535891" cy="535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1" name="Rectángulo 40"/>
          <p:cNvSpPr/>
          <p:nvPr/>
        </p:nvSpPr>
        <p:spPr>
          <a:xfrm>
            <a:off x="9143134" y="314273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7" action="ppaction://hlinksldjump"/>
              </a:rPr>
              <a:t>2007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9795877" y="3052683"/>
            <a:ext cx="535891" cy="53589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Rectángulo 42"/>
          <p:cNvSpPr/>
          <p:nvPr/>
        </p:nvSpPr>
        <p:spPr>
          <a:xfrm>
            <a:off x="9762682" y="31176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8" action="ppaction://hlinksldjump"/>
              </a:rPr>
              <a:t>2014</a:t>
            </a:r>
            <a:endParaRPr lang="es-ES" dirty="0"/>
          </a:p>
        </p:txBody>
      </p:sp>
      <p:sp>
        <p:nvSpPr>
          <p:cNvPr id="44" name="Rectángulo 43"/>
          <p:cNvSpPr/>
          <p:nvPr/>
        </p:nvSpPr>
        <p:spPr>
          <a:xfrm>
            <a:off x="8362299" y="3696104"/>
            <a:ext cx="15136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Web 2,0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9056869" y="2520134"/>
            <a:ext cx="1032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100" b="1" i="0" dirty="0" smtClean="0">
              <a:effectLst/>
              <a:latin typeface="Helvetica" panose="020B0604020202020204" pitchFamily="34" charset="0"/>
            </a:endParaRPr>
          </a:p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Big Data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671585" y="3495764"/>
            <a:ext cx="1032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Dispositivos Móviles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0630623" y="3033834"/>
            <a:ext cx="535891" cy="535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49" name="Rectángulo 48"/>
          <p:cNvSpPr/>
          <p:nvPr/>
        </p:nvSpPr>
        <p:spPr>
          <a:xfrm>
            <a:off x="10596277" y="311339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18" action="ppaction://hlinksldjump"/>
              </a:rPr>
              <a:t>2020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10465889" y="2482486"/>
            <a:ext cx="1032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i="0" dirty="0" smtClean="0">
                <a:effectLst/>
                <a:latin typeface="Helvetica" panose="020B0604020202020204" pitchFamily="34" charset="0"/>
              </a:rPr>
              <a:t>Que nos espera en un futuro?</a:t>
            </a:r>
            <a:endParaRPr lang="es-ES" sz="1100" b="1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74" y="721360"/>
            <a:ext cx="5400000" cy="52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89651"/>
            <a:ext cx="6299200" cy="4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23" y="585505"/>
            <a:ext cx="4567238" cy="56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295275"/>
            <a:ext cx="57626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8014" y="353786"/>
            <a:ext cx="4230146" cy="55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452755"/>
            <a:ext cx="5293360" cy="58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5870" y="524535"/>
            <a:ext cx="5553810" cy="54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68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14</cp:revision>
  <dcterms:created xsi:type="dcterms:W3CDTF">2023-01-11T08:56:52Z</dcterms:created>
  <dcterms:modified xsi:type="dcterms:W3CDTF">2023-01-11T14:54:42Z</dcterms:modified>
</cp:coreProperties>
</file>