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283c919-7920-4f47-b30a-1a4988029da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a5fae1364ff4454" /><Relationship Type="http://schemas.openxmlformats.org/officeDocument/2006/relationships/slideLayout" Target="/ppt/slideLayouts/slideLayout8.xml" Id="Red13bf58b6d34808" /><Relationship Type="http://schemas.openxmlformats.org/officeDocument/2006/relationships/hyperlink" Target="https://app.powerbi.com/groups/me/reports/3283c919-7920-4f47-b30a-1a4988029dad/?pbi_source=PowerPoint" TargetMode="External" Id="RelId0" /><Relationship Type="http://schemas.openxmlformats.org/officeDocument/2006/relationships/image" Target="/ppt/media/image4.png" Id="imgId33226599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338bccea25d4f16" /><Relationship Type="http://schemas.openxmlformats.org/officeDocument/2006/relationships/slideLayout" Target="/ppt/slideLayouts/slideLayout8.xml" Id="R6bfee9528011477f" /><Relationship Type="http://schemas.openxmlformats.org/officeDocument/2006/relationships/hyperlink" Target="https://app.powerbi.com/groups/me/reports/3283c919-7920-4f47-b30a-1a4988029dad/?pbi_source=PowerPoint" TargetMode="External" Id="RelId1" /><Relationship Type="http://schemas.openxmlformats.org/officeDocument/2006/relationships/image" Target="/ppt/media/image5.png" Id="imgId33226599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c008b17ccee44cc" /><Relationship Type="http://schemas.openxmlformats.org/officeDocument/2006/relationships/slideLayout" Target="/ppt/slideLayouts/slideLayout8.xml" Id="Rb5d3cb2e443640c9" /><Relationship Type="http://schemas.openxmlformats.org/officeDocument/2006/relationships/hyperlink" Target="https://app.powerbi.com/groups/me/reports/3283c919-7920-4f47-b30a-1a4988029dad/?pbi_source=PowerPoint" TargetMode="External" Id="RelId2" /><Relationship Type="http://schemas.openxmlformats.org/officeDocument/2006/relationships/image" Target="/ppt/media/image6.png" Id="imgId33226599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 Bootcamp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19/10/2024 04:04:34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19/10/2024 04:00:43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22659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22659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map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22659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