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E2AB9-08B2-4540-8F8A-165B65A563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7E4C00-F1B8-43EA-A1E4-BFE78B3ABA59}">
      <dgm:prSet/>
      <dgm:spPr/>
      <dgm:t>
        <a:bodyPr/>
        <a:lstStyle/>
        <a:p>
          <a:endParaRPr lang="en-US" dirty="0"/>
        </a:p>
      </dgm:t>
    </dgm:pt>
    <dgm:pt modelId="{9621FCB4-6D9C-4241-A4AD-9793AB275947}" type="parTrans" cxnId="{EC450590-B849-4C55-A501-65CC7DFB92EF}">
      <dgm:prSet/>
      <dgm:spPr/>
      <dgm:t>
        <a:bodyPr/>
        <a:lstStyle/>
        <a:p>
          <a:endParaRPr lang="en-US"/>
        </a:p>
      </dgm:t>
    </dgm:pt>
    <dgm:pt modelId="{37583460-D623-4611-8A3C-8D02AA2370B2}" type="sibTrans" cxnId="{EC450590-B849-4C55-A501-65CC7DFB92EF}">
      <dgm:prSet/>
      <dgm:spPr/>
      <dgm:t>
        <a:bodyPr/>
        <a:lstStyle/>
        <a:p>
          <a:endParaRPr lang="en-US"/>
        </a:p>
      </dgm:t>
    </dgm:pt>
    <dgm:pt modelId="{5E64A70D-F586-4227-BEDD-5F2CF227CA09}">
      <dgm:prSet/>
      <dgm:spPr/>
      <dgm:t>
        <a:bodyPr/>
        <a:lstStyle/>
        <a:p>
          <a:r>
            <a:rPr lang="es-MX" dirty="0"/>
            <a:t>Identificar y corroborar las relaciones de los datos obtenidos de los usuarios a partir de la información recabada de sus tweets publicados en un lapso de 9 días y sus interacciones con el fin de poder agruparlos e identificar patrones y tendencias dentro del comportamiento de los individuos como proyecto para esta semana </a:t>
          </a:r>
          <a:r>
            <a:rPr lang="es-MX" dirty="0" err="1"/>
            <a:t>Tec</a:t>
          </a:r>
          <a:endParaRPr lang="en-US" dirty="0"/>
        </a:p>
      </dgm:t>
    </dgm:pt>
    <dgm:pt modelId="{CE7ED716-5B48-4393-ABCA-CE91F4244497}" type="parTrans" cxnId="{65335C17-8E6E-478E-94BB-42FA675DF1BF}">
      <dgm:prSet/>
      <dgm:spPr/>
      <dgm:t>
        <a:bodyPr/>
        <a:lstStyle/>
        <a:p>
          <a:endParaRPr lang="en-US"/>
        </a:p>
      </dgm:t>
    </dgm:pt>
    <dgm:pt modelId="{F9876E76-8F21-40DC-97EE-49B5F84611BE}" type="sibTrans" cxnId="{65335C17-8E6E-478E-94BB-42FA675DF1BF}">
      <dgm:prSet/>
      <dgm:spPr/>
      <dgm:t>
        <a:bodyPr/>
        <a:lstStyle/>
        <a:p>
          <a:endParaRPr lang="en-US"/>
        </a:p>
      </dgm:t>
    </dgm:pt>
    <dgm:pt modelId="{86F4447D-2B8D-4F8D-891C-2690D218BB10}" type="pres">
      <dgm:prSet presAssocID="{66EE2AB9-08B2-4540-8F8A-165B65A5637B}" presName="linear" presStyleCnt="0">
        <dgm:presLayoutVars>
          <dgm:animLvl val="lvl"/>
          <dgm:resizeHandles val="exact"/>
        </dgm:presLayoutVars>
      </dgm:prSet>
      <dgm:spPr/>
    </dgm:pt>
    <dgm:pt modelId="{5E235498-7305-4F1D-9E24-F14478A58CA2}" type="pres">
      <dgm:prSet presAssocID="{BC7E4C00-F1B8-43EA-A1E4-BFE78B3ABA5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3E7679C-D8CE-46BA-A98E-BECEEE6E50F7}" type="pres">
      <dgm:prSet presAssocID="{BC7E4C00-F1B8-43EA-A1E4-BFE78B3ABA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5335C17-8E6E-478E-94BB-42FA675DF1BF}" srcId="{BC7E4C00-F1B8-43EA-A1E4-BFE78B3ABA59}" destId="{5E64A70D-F586-4227-BEDD-5F2CF227CA09}" srcOrd="0" destOrd="0" parTransId="{CE7ED716-5B48-4393-ABCA-CE91F4244497}" sibTransId="{F9876E76-8F21-40DC-97EE-49B5F84611BE}"/>
    <dgm:cxn modelId="{D010247F-B7C5-44D2-9838-9233C367BD89}" type="presOf" srcId="{66EE2AB9-08B2-4540-8F8A-165B65A5637B}" destId="{86F4447D-2B8D-4F8D-891C-2690D218BB10}" srcOrd="0" destOrd="0" presId="urn:microsoft.com/office/officeart/2005/8/layout/vList2"/>
    <dgm:cxn modelId="{EC450590-B849-4C55-A501-65CC7DFB92EF}" srcId="{66EE2AB9-08B2-4540-8F8A-165B65A5637B}" destId="{BC7E4C00-F1B8-43EA-A1E4-BFE78B3ABA59}" srcOrd="0" destOrd="0" parTransId="{9621FCB4-6D9C-4241-A4AD-9793AB275947}" sibTransId="{37583460-D623-4611-8A3C-8D02AA2370B2}"/>
    <dgm:cxn modelId="{AC8D12DB-F948-4ED0-BA3F-5A990E4BC682}" type="presOf" srcId="{5E64A70D-F586-4227-BEDD-5F2CF227CA09}" destId="{23E7679C-D8CE-46BA-A98E-BECEEE6E50F7}" srcOrd="0" destOrd="0" presId="urn:microsoft.com/office/officeart/2005/8/layout/vList2"/>
    <dgm:cxn modelId="{62018CE9-4E78-430A-8281-A3DE82CFD4C8}" type="presOf" srcId="{BC7E4C00-F1B8-43EA-A1E4-BFE78B3ABA59}" destId="{5E235498-7305-4F1D-9E24-F14478A58CA2}" srcOrd="0" destOrd="0" presId="urn:microsoft.com/office/officeart/2005/8/layout/vList2"/>
    <dgm:cxn modelId="{F46BBC76-6958-4A6A-9338-AC3483E66C16}" type="presParOf" srcId="{86F4447D-2B8D-4F8D-891C-2690D218BB10}" destId="{5E235498-7305-4F1D-9E24-F14478A58CA2}" srcOrd="0" destOrd="0" presId="urn:microsoft.com/office/officeart/2005/8/layout/vList2"/>
    <dgm:cxn modelId="{0FE4A999-071F-4AC5-9181-9AC9BE8951A4}" type="presParOf" srcId="{86F4447D-2B8D-4F8D-891C-2690D218BB10}" destId="{23E7679C-D8CE-46BA-A98E-BECEEE6E50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95388-3F22-4C84-A3FA-110B02CBA5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F43C0E-71D4-4C7B-9A18-1A2639F169D7}">
      <dgm:prSet/>
      <dgm:spPr/>
      <dgm:t>
        <a:bodyPr/>
        <a:lstStyle/>
        <a:p>
          <a:r>
            <a:rPr lang="es-MX" b="0" i="0"/>
            <a:t>Histogramas</a:t>
          </a:r>
          <a:endParaRPr lang="en-US"/>
        </a:p>
      </dgm:t>
    </dgm:pt>
    <dgm:pt modelId="{CAEC9FE8-3F01-4787-A5CA-2430501F6F18}" type="parTrans" cxnId="{55C1846C-86BE-4D0C-8D2D-903B579C3033}">
      <dgm:prSet/>
      <dgm:spPr/>
      <dgm:t>
        <a:bodyPr/>
        <a:lstStyle/>
        <a:p>
          <a:endParaRPr lang="en-US"/>
        </a:p>
      </dgm:t>
    </dgm:pt>
    <dgm:pt modelId="{B43A6C7D-0FBA-4561-8C29-7807C00F7CAD}" type="sibTrans" cxnId="{55C1846C-86BE-4D0C-8D2D-903B579C3033}">
      <dgm:prSet/>
      <dgm:spPr/>
      <dgm:t>
        <a:bodyPr/>
        <a:lstStyle/>
        <a:p>
          <a:endParaRPr lang="en-US"/>
        </a:p>
      </dgm:t>
    </dgm:pt>
    <dgm:pt modelId="{9835C0E0-9554-47B4-8889-E84DB5AB446E}">
      <dgm:prSet/>
      <dgm:spPr/>
      <dgm:t>
        <a:bodyPr/>
        <a:lstStyle/>
        <a:p>
          <a:r>
            <a:rPr lang="es-MX" b="0" i="0"/>
            <a:t>Heatmap</a:t>
          </a:r>
          <a:endParaRPr lang="en-US"/>
        </a:p>
      </dgm:t>
    </dgm:pt>
    <dgm:pt modelId="{F7AD36AE-9BA7-4DB1-BD4F-9BB31161E4E0}" type="parTrans" cxnId="{7BB913BE-04A7-471F-94D1-434E0128F5BC}">
      <dgm:prSet/>
      <dgm:spPr/>
      <dgm:t>
        <a:bodyPr/>
        <a:lstStyle/>
        <a:p>
          <a:endParaRPr lang="en-US"/>
        </a:p>
      </dgm:t>
    </dgm:pt>
    <dgm:pt modelId="{167217AE-53D0-4C04-9736-384CF1330250}" type="sibTrans" cxnId="{7BB913BE-04A7-471F-94D1-434E0128F5BC}">
      <dgm:prSet/>
      <dgm:spPr/>
      <dgm:t>
        <a:bodyPr/>
        <a:lstStyle/>
        <a:p>
          <a:endParaRPr lang="en-US"/>
        </a:p>
      </dgm:t>
    </dgm:pt>
    <dgm:pt modelId="{DCFB64FE-C9DD-4558-8F0F-4A2C38EC4472}">
      <dgm:prSet/>
      <dgm:spPr/>
      <dgm:t>
        <a:bodyPr/>
        <a:lstStyle/>
        <a:p>
          <a:r>
            <a:rPr lang="es-MX" b="0" i="0"/>
            <a:t>WordCloud</a:t>
          </a:r>
          <a:endParaRPr lang="en-US"/>
        </a:p>
      </dgm:t>
    </dgm:pt>
    <dgm:pt modelId="{CD45BA5F-27F6-4898-A00D-3315486D3F6E}" type="parTrans" cxnId="{6B863734-B565-47C0-BA3C-DCBA660231E1}">
      <dgm:prSet/>
      <dgm:spPr/>
      <dgm:t>
        <a:bodyPr/>
        <a:lstStyle/>
        <a:p>
          <a:endParaRPr lang="en-US"/>
        </a:p>
      </dgm:t>
    </dgm:pt>
    <dgm:pt modelId="{ECB7F2D3-5C32-4C35-B59C-4528BBE9D2DD}" type="sibTrans" cxnId="{6B863734-B565-47C0-BA3C-DCBA660231E1}">
      <dgm:prSet/>
      <dgm:spPr/>
      <dgm:t>
        <a:bodyPr/>
        <a:lstStyle/>
        <a:p>
          <a:endParaRPr lang="en-US"/>
        </a:p>
      </dgm:t>
    </dgm:pt>
    <dgm:pt modelId="{2A7DCBA4-3A0C-4D4C-AF14-565410E5199F}">
      <dgm:prSet/>
      <dgm:spPr/>
      <dgm:t>
        <a:bodyPr/>
        <a:lstStyle/>
        <a:p>
          <a:r>
            <a:rPr lang="es-MX" b="0" i="0"/>
            <a:t>Kmeans</a:t>
          </a:r>
          <a:endParaRPr lang="en-US"/>
        </a:p>
      </dgm:t>
    </dgm:pt>
    <dgm:pt modelId="{B2C2A64F-2D63-4375-AC37-456C00A0B55B}" type="parTrans" cxnId="{3C3555EC-8A75-4C7F-9A5B-ABBA024015CC}">
      <dgm:prSet/>
      <dgm:spPr/>
      <dgm:t>
        <a:bodyPr/>
        <a:lstStyle/>
        <a:p>
          <a:endParaRPr lang="en-US"/>
        </a:p>
      </dgm:t>
    </dgm:pt>
    <dgm:pt modelId="{E25344D4-D3B3-41AA-9E8A-D4A2B4B78E4C}" type="sibTrans" cxnId="{3C3555EC-8A75-4C7F-9A5B-ABBA024015CC}">
      <dgm:prSet/>
      <dgm:spPr/>
      <dgm:t>
        <a:bodyPr/>
        <a:lstStyle/>
        <a:p>
          <a:endParaRPr lang="en-US"/>
        </a:p>
      </dgm:t>
    </dgm:pt>
    <dgm:pt modelId="{04CF9B9C-5A9E-4D9B-BE38-755A02F9A9C0}" type="pres">
      <dgm:prSet presAssocID="{B0F95388-3F22-4C84-A3FA-110B02CBA5C6}" presName="linear" presStyleCnt="0">
        <dgm:presLayoutVars>
          <dgm:animLvl val="lvl"/>
          <dgm:resizeHandles val="exact"/>
        </dgm:presLayoutVars>
      </dgm:prSet>
      <dgm:spPr/>
    </dgm:pt>
    <dgm:pt modelId="{A37D841C-3CBC-42B2-99BC-14A14D9D141D}" type="pres">
      <dgm:prSet presAssocID="{BDF43C0E-71D4-4C7B-9A18-1A2639F169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EEA90D-6623-4CB1-AB13-DFBDBE0A36FB}" type="pres">
      <dgm:prSet presAssocID="{B43A6C7D-0FBA-4561-8C29-7807C00F7CAD}" presName="spacer" presStyleCnt="0"/>
      <dgm:spPr/>
    </dgm:pt>
    <dgm:pt modelId="{0699D4F9-126F-466B-9A58-35019F0AEA64}" type="pres">
      <dgm:prSet presAssocID="{9835C0E0-9554-47B4-8889-E84DB5AB44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A38EB5-DDD6-46F0-8E77-D1611857CC53}" type="pres">
      <dgm:prSet presAssocID="{167217AE-53D0-4C04-9736-384CF1330250}" presName="spacer" presStyleCnt="0"/>
      <dgm:spPr/>
    </dgm:pt>
    <dgm:pt modelId="{041142D1-6BE2-4B85-AE49-DB6178E0B2EB}" type="pres">
      <dgm:prSet presAssocID="{DCFB64FE-C9DD-4558-8F0F-4A2C38EC44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EF2BA9-82B0-4F56-876F-65ACAAE5FDC6}" type="pres">
      <dgm:prSet presAssocID="{ECB7F2D3-5C32-4C35-B59C-4528BBE9D2DD}" presName="spacer" presStyleCnt="0"/>
      <dgm:spPr/>
    </dgm:pt>
    <dgm:pt modelId="{616CF1A3-2627-4113-95FE-11207147A62A}" type="pres">
      <dgm:prSet presAssocID="{2A7DCBA4-3A0C-4D4C-AF14-565410E519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5EDB01-C62C-413B-A8B0-7256B7649ABE}" type="presOf" srcId="{DCFB64FE-C9DD-4558-8F0F-4A2C38EC4472}" destId="{041142D1-6BE2-4B85-AE49-DB6178E0B2EB}" srcOrd="0" destOrd="0" presId="urn:microsoft.com/office/officeart/2005/8/layout/vList2"/>
    <dgm:cxn modelId="{5E5C2E21-1127-4B14-ADC6-D20EFFBD5C72}" type="presOf" srcId="{2A7DCBA4-3A0C-4D4C-AF14-565410E5199F}" destId="{616CF1A3-2627-4113-95FE-11207147A62A}" srcOrd="0" destOrd="0" presId="urn:microsoft.com/office/officeart/2005/8/layout/vList2"/>
    <dgm:cxn modelId="{D4AA4127-1533-4D5D-8248-D390F32CB70A}" type="presOf" srcId="{BDF43C0E-71D4-4C7B-9A18-1A2639F169D7}" destId="{A37D841C-3CBC-42B2-99BC-14A14D9D141D}" srcOrd="0" destOrd="0" presId="urn:microsoft.com/office/officeart/2005/8/layout/vList2"/>
    <dgm:cxn modelId="{6B863734-B565-47C0-BA3C-DCBA660231E1}" srcId="{B0F95388-3F22-4C84-A3FA-110B02CBA5C6}" destId="{DCFB64FE-C9DD-4558-8F0F-4A2C38EC4472}" srcOrd="2" destOrd="0" parTransId="{CD45BA5F-27F6-4898-A00D-3315486D3F6E}" sibTransId="{ECB7F2D3-5C32-4C35-B59C-4528BBE9D2DD}"/>
    <dgm:cxn modelId="{0DACBC6A-A1F8-4484-B81E-C5777DDE564F}" type="presOf" srcId="{B0F95388-3F22-4C84-A3FA-110B02CBA5C6}" destId="{04CF9B9C-5A9E-4D9B-BE38-755A02F9A9C0}" srcOrd="0" destOrd="0" presId="urn:microsoft.com/office/officeart/2005/8/layout/vList2"/>
    <dgm:cxn modelId="{55C1846C-86BE-4D0C-8D2D-903B579C3033}" srcId="{B0F95388-3F22-4C84-A3FA-110B02CBA5C6}" destId="{BDF43C0E-71D4-4C7B-9A18-1A2639F169D7}" srcOrd="0" destOrd="0" parTransId="{CAEC9FE8-3F01-4787-A5CA-2430501F6F18}" sibTransId="{B43A6C7D-0FBA-4561-8C29-7807C00F7CAD}"/>
    <dgm:cxn modelId="{494E6854-2E23-4DA0-999C-CD3A85DB4097}" type="presOf" srcId="{9835C0E0-9554-47B4-8889-E84DB5AB446E}" destId="{0699D4F9-126F-466B-9A58-35019F0AEA64}" srcOrd="0" destOrd="0" presId="urn:microsoft.com/office/officeart/2005/8/layout/vList2"/>
    <dgm:cxn modelId="{7BB913BE-04A7-471F-94D1-434E0128F5BC}" srcId="{B0F95388-3F22-4C84-A3FA-110B02CBA5C6}" destId="{9835C0E0-9554-47B4-8889-E84DB5AB446E}" srcOrd="1" destOrd="0" parTransId="{F7AD36AE-9BA7-4DB1-BD4F-9BB31161E4E0}" sibTransId="{167217AE-53D0-4C04-9736-384CF1330250}"/>
    <dgm:cxn modelId="{3C3555EC-8A75-4C7F-9A5B-ABBA024015CC}" srcId="{B0F95388-3F22-4C84-A3FA-110B02CBA5C6}" destId="{2A7DCBA4-3A0C-4D4C-AF14-565410E5199F}" srcOrd="3" destOrd="0" parTransId="{B2C2A64F-2D63-4375-AC37-456C00A0B55B}" sibTransId="{E25344D4-D3B3-41AA-9E8A-D4A2B4B78E4C}"/>
    <dgm:cxn modelId="{242EF895-D43D-40AB-8828-154B84F318EB}" type="presParOf" srcId="{04CF9B9C-5A9E-4D9B-BE38-755A02F9A9C0}" destId="{A37D841C-3CBC-42B2-99BC-14A14D9D141D}" srcOrd="0" destOrd="0" presId="urn:microsoft.com/office/officeart/2005/8/layout/vList2"/>
    <dgm:cxn modelId="{29A6FC03-4D79-4B81-AB03-8505FE060D22}" type="presParOf" srcId="{04CF9B9C-5A9E-4D9B-BE38-755A02F9A9C0}" destId="{1DEEA90D-6623-4CB1-AB13-DFBDBE0A36FB}" srcOrd="1" destOrd="0" presId="urn:microsoft.com/office/officeart/2005/8/layout/vList2"/>
    <dgm:cxn modelId="{FC73E49D-02B2-4BC7-AE1C-E5589B1E085E}" type="presParOf" srcId="{04CF9B9C-5A9E-4D9B-BE38-755A02F9A9C0}" destId="{0699D4F9-126F-466B-9A58-35019F0AEA64}" srcOrd="2" destOrd="0" presId="urn:microsoft.com/office/officeart/2005/8/layout/vList2"/>
    <dgm:cxn modelId="{602C3E15-0798-4025-97AB-98028F318890}" type="presParOf" srcId="{04CF9B9C-5A9E-4D9B-BE38-755A02F9A9C0}" destId="{FCA38EB5-DDD6-46F0-8E77-D1611857CC53}" srcOrd="3" destOrd="0" presId="urn:microsoft.com/office/officeart/2005/8/layout/vList2"/>
    <dgm:cxn modelId="{C902B49D-73AB-4438-A923-B9E1FE85D406}" type="presParOf" srcId="{04CF9B9C-5A9E-4D9B-BE38-755A02F9A9C0}" destId="{041142D1-6BE2-4B85-AE49-DB6178E0B2EB}" srcOrd="4" destOrd="0" presId="urn:microsoft.com/office/officeart/2005/8/layout/vList2"/>
    <dgm:cxn modelId="{17CFC70E-129D-4334-85A8-2786A085332B}" type="presParOf" srcId="{04CF9B9C-5A9E-4D9B-BE38-755A02F9A9C0}" destId="{2FEF2BA9-82B0-4F56-876F-65ACAAE5FDC6}" srcOrd="5" destOrd="0" presId="urn:microsoft.com/office/officeart/2005/8/layout/vList2"/>
    <dgm:cxn modelId="{913B9173-B12E-4990-BB7A-3EBFCD1A8CB7}" type="presParOf" srcId="{04CF9B9C-5A9E-4D9B-BE38-755A02F9A9C0}" destId="{616CF1A3-2627-4113-95FE-11207147A6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35498-7305-4F1D-9E24-F14478A58CA2}">
      <dsp:nvSpPr>
        <dsp:cNvPr id="0" name=""/>
        <dsp:cNvSpPr/>
      </dsp:nvSpPr>
      <dsp:spPr>
        <a:xfrm>
          <a:off x="0" y="5768"/>
          <a:ext cx="6263640" cy="730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35640" y="41408"/>
        <a:ext cx="6192360" cy="658800"/>
      </dsp:txXfrm>
    </dsp:sp>
    <dsp:sp modelId="{23E7679C-D8CE-46BA-A98E-BECEEE6E50F7}">
      <dsp:nvSpPr>
        <dsp:cNvPr id="0" name=""/>
        <dsp:cNvSpPr/>
      </dsp:nvSpPr>
      <dsp:spPr>
        <a:xfrm>
          <a:off x="0" y="735848"/>
          <a:ext cx="6263640" cy="476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3000" kern="1200" dirty="0"/>
            <a:t>Identificar y corroborar las relaciones de los datos obtenidos de los usuarios a partir de la información recabada de sus tweets publicados en un lapso de 9 días y sus interacciones con el fin de poder agruparlos e identificar patrones y tendencias dentro del comportamiento de los individuos como proyecto para esta semana </a:t>
          </a:r>
          <a:r>
            <a:rPr lang="es-MX" sz="3000" kern="1200" dirty="0" err="1"/>
            <a:t>Tec</a:t>
          </a:r>
          <a:endParaRPr lang="en-US" sz="3000" kern="1200" dirty="0"/>
        </a:p>
      </dsp:txBody>
      <dsp:txXfrm>
        <a:off x="0" y="735848"/>
        <a:ext cx="6263640" cy="4763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D841C-3CBC-42B2-99BC-14A14D9D141D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Histogramas</a:t>
          </a:r>
          <a:endParaRPr lang="en-US" sz="5200" kern="1200"/>
        </a:p>
      </dsp:txBody>
      <dsp:txXfrm>
        <a:off x="60884" y="94147"/>
        <a:ext cx="6141872" cy="1125452"/>
      </dsp:txXfrm>
    </dsp:sp>
    <dsp:sp modelId="{0699D4F9-126F-466B-9A58-35019F0AEA64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Heatmap</a:t>
          </a:r>
          <a:endParaRPr lang="en-US" sz="5200" kern="1200"/>
        </a:p>
      </dsp:txBody>
      <dsp:txXfrm>
        <a:off x="60884" y="1491127"/>
        <a:ext cx="6141872" cy="1125452"/>
      </dsp:txXfrm>
    </dsp:sp>
    <dsp:sp modelId="{041142D1-6BE2-4B85-AE49-DB6178E0B2E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WordCloud</a:t>
          </a:r>
          <a:endParaRPr lang="en-US" sz="5200" kern="1200"/>
        </a:p>
      </dsp:txBody>
      <dsp:txXfrm>
        <a:off x="60884" y="2888107"/>
        <a:ext cx="6141872" cy="1125452"/>
      </dsp:txXfrm>
    </dsp:sp>
    <dsp:sp modelId="{616CF1A3-2627-4113-95FE-11207147A62A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Kmeans</a:t>
          </a:r>
          <a:endParaRPr lang="en-US" sz="5200" kern="1200"/>
        </a:p>
      </dsp:txBody>
      <dsp:txXfrm>
        <a:off x="60884" y="4285088"/>
        <a:ext cx="614187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B6AB8-E43E-2AED-37A9-E14F20D50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4A00D-0FA5-0E37-F714-97B19045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24DD1-0380-4F79-A909-133EDFDD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173B2-E87B-3EF7-B6D8-B814D3EE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1ACF9-55B3-FBEF-3A86-F18E73E0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6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7A1EC-63BE-1DFD-C408-C519EE1E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5D445-1554-A8FE-063A-5AF0D674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5EDAC-18E9-0C7B-C5D9-B550370D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C3FAF-9E92-6465-1774-B057DE1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AE1CB-991C-222D-01FB-A2EB2295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15B417-4E56-F01F-ADFB-4D8F807B5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7B119-9FA3-0A8D-2F3A-21E964F9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0D0CE-BBB8-BBB6-AC54-FA568EB7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EFE9-9BE9-323B-2DC2-22D7516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CC904-9BFC-45DD-CF15-33675965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2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6F22-D163-2EB9-C8A8-F4364A3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CADB4-D211-F6AC-EAFA-99B260D1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C962E-B925-F2BE-637F-E41BD9A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3806F-D92B-ED7F-A457-08C9766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8EC5B-077B-8846-BD67-93136ABD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50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77B2-DD06-8382-F638-75E3CE86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288BD-EF69-C898-10A9-D7E653DA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C4EE8-1D27-3E3D-50D5-AC204837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1F7669-42AD-79FB-C52E-CCA23356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716D4-6703-E0F5-5C59-B4AA3D1B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97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AAE4-71DE-CF5E-89F4-45C59A4A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0A430-8C14-B096-493B-F4BC12E87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359F0-C2B9-8BF1-DB26-8D7367C4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FA04D-DA3A-9380-8A9E-C6E0E22D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C41CD-548B-B44A-BD30-09C653D1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F29D6-DDA8-F73A-E7DB-FDEF15B5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5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1EF26-5324-590D-4A72-99C51E27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CA884-CA21-7125-6E7D-A67A3229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EEBCB-4919-8D8D-14A0-730F3CA7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F66A56-3D6F-2472-FFF8-532EAAB1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6FFDA-4B47-1D24-4A28-18F24D4A7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E35F1-E176-6826-310A-5664E22C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7F5510-7344-AD12-B98C-3191B70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11A49C-F174-275A-C416-D269B4F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8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21A53-FB38-6F7C-C45F-F8F6519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886FBF-A08A-FBE6-6BCF-646A1CEB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74A75-F2F0-FE88-9999-2B25F6E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B70908-554B-70B8-E32B-33B726C2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33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EFD9B-1703-4E09-95A9-87708C26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FCC869-F163-B036-0549-82B12D88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58ED9-46A6-D478-947D-CC210FFA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18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D371-6AE9-9D98-BF4C-2132FFE4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7A31C-FCBE-F277-582A-249EAC91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A3493-A669-5E28-3EB8-6A7A46A2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D1E115-0C82-C60D-7C88-E6A5619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12ED8-73DD-AAA2-4DE1-DFC1E52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C224BE-D32F-9BCE-8E18-5B8B2C1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58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37A9-7017-5715-9D03-3ED86669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4B6033-6249-E7F5-2C69-940C88A0D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8985A-338F-175C-294E-2C25CAB7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EB650B-A224-C618-19CC-1C6756D5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A760BA-D7B0-9975-2FB2-6C79361B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F6548-2684-67D4-8A18-75B85B6E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C4BF42-60E5-DD5B-8106-03CA514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51534-4C7D-9E4D-A092-8FC8CAF6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4947E-38B1-1716-B7E8-3EE481CA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50DB5-8403-E3A5-84C8-DC7F865FB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D0256-73DC-6973-F910-4B75EFC21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7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0FEF8-64A9-3819-57EB-0BC3F5E8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Trabajo en el reto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3475C8-3287-493D-8D2A-B033BAD0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Jorge Gerardo Iglesias Ortiz		A01653261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Alejandro Hernández De la Torre	A01651516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Santiago Orozco Quintero		A01658308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Carlos Andres Barredez Rios		A01653183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Jorge Yepez Frutos				A01652661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7F9E4B-C4C7-5C24-1679-8698515B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" sz="6000">
                <a:solidFill>
                  <a:schemeClr val="bg1"/>
                </a:solidFill>
              </a:rPr>
              <a:t>Objetivos SMART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18879E0-8346-FA42-44D9-5AC772DEB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7059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2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0AB61-63F8-5BD7-55CE-0A79EE6A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0" y="620392"/>
            <a:ext cx="4333010" cy="5504688"/>
          </a:xfrm>
        </p:spPr>
        <p:txBody>
          <a:bodyPr>
            <a:normAutofit/>
          </a:bodyPr>
          <a:lstStyle/>
          <a:p>
            <a:r>
              <a:rPr lang="es-MX" sz="6000" b="1" i="0" u="none" strike="noStrike" cap="none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Los análisis ejecutados</a:t>
            </a:r>
            <a:endParaRPr lang="es-MX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CDCDAA-AA1D-2BF7-2886-453DC8DCE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175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6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EECEB-1981-827A-2341-D6A29684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es"/>
              <a:t>Los resultados obtenidos</a:t>
            </a:r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CA5AE54-37AA-7C46-155A-ECA3100C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278801"/>
            <a:ext cx="3044697" cy="2009499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E78EFAC8-11D5-DF91-71A8-F8BCCA82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114671"/>
            <a:ext cx="2434338" cy="1204997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A765A3-52C1-AFE0-B896-9EFE381F8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 r="2173"/>
          <a:stretch/>
        </p:blipFill>
        <p:spPr bwMode="auto">
          <a:xfrm>
            <a:off x="798460" y="4707085"/>
            <a:ext cx="3044697" cy="9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E2984FA-743C-0E4C-224B-8EC063DA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3497" y="3372665"/>
            <a:ext cx="2434338" cy="2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8AAD2-745D-219D-FC9F-0F023131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317458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Maven Pro</vt:lpstr>
      <vt:lpstr>Tema de Office</vt:lpstr>
      <vt:lpstr>Trabajo en el reto</vt:lpstr>
      <vt:lpstr>Objetivos SMART</vt:lpstr>
      <vt:lpstr>Los análisis ejecutados</vt:lpstr>
      <vt:lpstr>Los resultados obtenidos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en el reto</dc:title>
  <dc:creator>Santiago Orozco Quintero</dc:creator>
  <cp:lastModifiedBy>Santiago Orozco Quintero</cp:lastModifiedBy>
  <cp:revision>1</cp:revision>
  <dcterms:created xsi:type="dcterms:W3CDTF">2022-05-12T20:23:25Z</dcterms:created>
  <dcterms:modified xsi:type="dcterms:W3CDTF">2022-05-12T22:35:22Z</dcterms:modified>
</cp:coreProperties>
</file>