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2AC5C-A649-46DE-923D-53C108626086}" v="2" dt="2024-12-09T19:09:54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Maritza Santibañez Garcia" userId="0c03d681a8b9b11e" providerId="LiveId" clId="{BC12AC5C-A649-46DE-923D-53C108626086}"/>
    <pc:docChg chg="undo custSel modSld">
      <pc:chgData name="Claudia Maritza Santibañez Garcia" userId="0c03d681a8b9b11e" providerId="LiveId" clId="{BC12AC5C-A649-46DE-923D-53C108626086}" dt="2024-12-09T19:26:22.108" v="41" actId="1076"/>
      <pc:docMkLst>
        <pc:docMk/>
      </pc:docMkLst>
      <pc:sldChg chg="addSp delSp modSp mod setBg addAnim delAnim">
        <pc:chgData name="Claudia Maritza Santibañez Garcia" userId="0c03d681a8b9b11e" providerId="LiveId" clId="{BC12AC5C-A649-46DE-923D-53C108626086}" dt="2024-12-09T19:26:22.108" v="41" actId="1076"/>
        <pc:sldMkLst>
          <pc:docMk/>
          <pc:sldMk cId="2183696258" sldId="259"/>
        </pc:sldMkLst>
        <pc:spChg chg="mod ord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2" creationId="{45A13A62-A8E8-E9DA-2C09-AE134CD9B645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10" creationId="{99B5B3C5-A599-465B-B2B9-866E8B2087CE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12" creationId="{25C84982-7DD0-43B1-8A2D-BFA4DF1B4E60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1" creationId="{55D20674-CF0C-4687-81B6-A613F871AF46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3" creationId="{C2BD3211-5B9B-40DA-8BD0-C3426AE78CEE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5" creationId="{AD8121B6-45E6-447F-87B8-58EDD064ED93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7" creationId="{FC95B8E3-CBB0-4A5C-B65B-59C12D44BB27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9" creationId="{0EA710C0-F536-4B31-8D0F-28E2F0893A50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1" creationId="{11EB61F8-34CD-4251-9B31-59AB92843F5F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3" creationId="{033FA5DB-69DC-4137-9264-5F838B99043F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5" creationId="{5E98D956-6B7A-4A94-B508-F7A30E642105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7" creationId="{D6A3D2FC-6F98-4157-94A8-7D7FBD56EF86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9" creationId="{17AE16AB-F0AB-4AC3-BD8F-336B5D98CD58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1" creationId="{6C819BFF-25C5-425C-8CD1-789F7A30D26B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3" creationId="{20BE49C6-06E3-4324-91A8-F25B7DA1D564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5" creationId="{578ABC8A-B58F-4AAE-8F6F-A07EB9D6DDE6}"/>
          </ac:spMkLst>
        </pc:spChg>
        <pc:grpChg chg="add del">
          <ac:chgData name="Claudia Maritza Santibañez Garcia" userId="0c03d681a8b9b11e" providerId="LiveId" clId="{BC12AC5C-A649-46DE-923D-53C108626086}" dt="2024-12-09T19:25:12.756" v="33" actId="26606"/>
          <ac:grpSpMkLst>
            <pc:docMk/>
            <pc:sldMk cId="2183696258" sldId="259"/>
            <ac:grpSpMk id="14" creationId="{1D912E1C-3BBA-42F0-A3EE-FEC382E7230A}"/>
          </ac:grpSpMkLst>
        </pc:grpChg>
        <pc:picChg chg="add del mod">
          <ac:chgData name="Claudia Maritza Santibañez Garcia" userId="0c03d681a8b9b11e" providerId="LiveId" clId="{BC12AC5C-A649-46DE-923D-53C108626086}" dt="2024-12-09T19:25:50.668" v="37" actId="478"/>
          <ac:picMkLst>
            <pc:docMk/>
            <pc:sldMk cId="2183696258" sldId="259"/>
            <ac:picMk id="5" creationId="{D682CD97-07A0-934A-4DA4-D7A917AADA1C}"/>
          </ac:picMkLst>
        </pc:picChg>
        <pc:picChg chg="add mod">
          <ac:chgData name="Claudia Maritza Santibañez Garcia" userId="0c03d681a8b9b11e" providerId="LiveId" clId="{BC12AC5C-A649-46DE-923D-53C108626086}" dt="2024-12-09T19:26:22.108" v="41" actId="1076"/>
          <ac:picMkLst>
            <pc:docMk/>
            <pc:sldMk cId="2183696258" sldId="259"/>
            <ac:picMk id="7" creationId="{9FCFBA94-F25E-09AD-5E48-3ADD1FE7806F}"/>
          </ac:picMkLst>
        </pc:picChg>
      </pc:sldChg>
      <pc:sldChg chg="addSp delSp modSp mod">
        <pc:chgData name="Claudia Maritza Santibañez Garcia" userId="0c03d681a8b9b11e" providerId="LiveId" clId="{BC12AC5C-A649-46DE-923D-53C108626086}" dt="2024-12-09T19:13:35.636" v="23" actId="27636"/>
        <pc:sldMkLst>
          <pc:docMk/>
          <pc:sldMk cId="1217179185" sldId="260"/>
        </pc:sldMkLst>
        <pc:spChg chg="add del mod">
          <ac:chgData name="Claudia Maritza Santibañez Garcia" userId="0c03d681a8b9b11e" providerId="LiveId" clId="{BC12AC5C-A649-46DE-923D-53C108626086}" dt="2024-12-09T19:13:35.636" v="23" actId="27636"/>
          <ac:spMkLst>
            <pc:docMk/>
            <pc:sldMk cId="1217179185" sldId="260"/>
            <ac:spMk id="3" creationId="{31AFD86A-C21E-7BC5-9149-B338384D4341}"/>
          </ac:spMkLst>
        </pc:spChg>
        <pc:spChg chg="add mod">
          <ac:chgData name="Claudia Maritza Santibañez Garcia" userId="0c03d681a8b9b11e" providerId="LiveId" clId="{BC12AC5C-A649-46DE-923D-53C108626086}" dt="2024-12-09T19:09:54.119" v="1"/>
          <ac:spMkLst>
            <pc:docMk/>
            <pc:sldMk cId="1217179185" sldId="260"/>
            <ac:spMk id="4" creationId="{BC3E59BF-2AF5-12A6-CB41-C6C67D8069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A2B71C4-5F31-3C5B-DA55-AF7E06BFE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607" r="-1" b="1812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6C3186-7C5A-64AF-B011-80F2A2C0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1209323"/>
            <a:ext cx="7063739" cy="78175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La Casa del Té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06B3A-95E5-BC4D-8CBA-51EB4E9EE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PRESENTA:</a:t>
            </a:r>
          </a:p>
          <a:p>
            <a:r>
              <a:rPr lang="es-ES" dirty="0">
                <a:solidFill>
                  <a:srgbClr val="FFFFFF"/>
                </a:solidFill>
              </a:rPr>
              <a:t>Claudia Maritza Santibáñez García</a:t>
            </a:r>
          </a:p>
          <a:p>
            <a:r>
              <a:rPr lang="es-ES" dirty="0">
                <a:solidFill>
                  <a:srgbClr val="FFFFFF"/>
                </a:solidFill>
              </a:rPr>
              <a:t>Miguel Ángel Romero Barajas</a:t>
            </a:r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B0CF5-489C-76F9-5A13-1A749DAA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Definición del problema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91AC7-9848-BA41-0A47-4CD2B9530F34}"/>
              </a:ext>
            </a:extLst>
          </p:cNvPr>
          <p:cNvSpPr txBox="1"/>
          <p:nvPr/>
        </p:nvSpPr>
        <p:spPr>
          <a:xfrm>
            <a:off x="777240" y="1690688"/>
            <a:ext cx="10770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Debido a la falta de manejo de una base de datos se tienen problemas como son: incongruencia en el inventario, no tener registro de la caducidad de los productos, no hacer el cálculo de precios y de los márgenes de ganancia, no llevar un control sobre las ventas, no tener gestión de los proveedores y las compras, y tener una mala gestión del personal.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3AD5C-18E3-6E23-9968-6C7BB0A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79C3B-3744-7AB9-780C-EE70C09B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Diseñar e implementar un sistema integral de gestión y una página web para La Casa del Té que optimice los procesos de inventario, </a:t>
            </a:r>
            <a:r>
              <a:rPr lang="es-E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ventas, compras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gestión de personal y atención al cliente, mejorando la eficiencia operativa y fortaleciendo la presencia digital del negocio.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F6DD8-B572-11BB-118B-2777E879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específicos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FD86A-C21E-7BC5-9149-B338384D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501159"/>
            <a:ext cx="10659110" cy="4991715"/>
          </a:xfrm>
        </p:spPr>
        <p:txBody>
          <a:bodyPr>
            <a:normAutofit/>
          </a:bodyPr>
          <a:lstStyle/>
          <a:p>
            <a:r>
              <a:rPr lang="es-ES" b="1" dirty="0"/>
              <a:t>Mejorar el control sobre las ventas:</a:t>
            </a:r>
          </a:p>
          <a:p>
            <a:pPr marL="0" indent="0">
              <a:buNone/>
            </a:pPr>
            <a:r>
              <a:rPr lang="es-ES" dirty="0"/>
              <a:t>Diseñar un módulo que permita registrar cada venta con detalle, incluyendo productos vendidos, cantidades, precios, descuentos, clientes, trabajadores y métodos de pago.</a:t>
            </a:r>
          </a:p>
          <a:p>
            <a:r>
              <a:rPr lang="es-ES" b="1" dirty="0"/>
              <a:t>Facilitar la gestión de compras y proveedores: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Desarrollar un sistema que registre las compras realizadas, los productos adquiridos, precios, cantidades y fechas de entrega, además de facilitar el seguimiento y control de devoluciones a proveedores.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Optimizar la gestión del inventario: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Implementar un sistema que registre y actualice automáticamente las existencias de los productos, identificando fechas de caducidad y lotes para evitar pérdidas y garantizar la disponibilidad de estos.</a:t>
            </a:r>
          </a:p>
          <a:p>
            <a:r>
              <a:rPr lang="es-ES" b="1" dirty="0"/>
              <a:t>Establecer un sistema de cálculo de precios y márgenes: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Automatizar el cálculo de precios de venta basado en los costos de adquisición y los márgenes de ganancia definidos por la empresa.</a:t>
            </a:r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717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13A62-A8E8-E9DA-2C09-AE134CD9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0"/>
            <a:ext cx="10659110" cy="1325563"/>
          </a:xfrm>
        </p:spPr>
        <p:txBody>
          <a:bodyPr/>
          <a:lstStyle/>
          <a:p>
            <a:pPr algn="ctr"/>
            <a:r>
              <a:rPr lang="es-ES"/>
              <a:t>Modelo relacional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FBA94-F25E-09AD-5E48-3ADD1FE7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1113655"/>
            <a:ext cx="10154641" cy="5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625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La Casa del Té</vt:lpstr>
      <vt:lpstr>Definición del problema</vt:lpstr>
      <vt:lpstr>Objetivo</vt:lpstr>
      <vt:lpstr>Objetivos específicos</vt:lpstr>
      <vt:lpstr>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Maritza Santibañez Garcia</dc:creator>
  <cp:lastModifiedBy>Claudia Maritza Santibañez Garcia</cp:lastModifiedBy>
  <cp:revision>1</cp:revision>
  <dcterms:created xsi:type="dcterms:W3CDTF">2024-12-09T18:29:30Z</dcterms:created>
  <dcterms:modified xsi:type="dcterms:W3CDTF">2024-12-09T19:26:22Z</dcterms:modified>
</cp:coreProperties>
</file>