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2AC5C-A649-46DE-923D-53C108626086}" v="14" dt="2024-12-11T05:08:19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Maritza Santibañez Garcia" userId="0c03d681a8b9b11e" providerId="LiveId" clId="{BC12AC5C-A649-46DE-923D-53C108626086}"/>
    <pc:docChg chg="undo custSel addSld delSld modSld sldOrd">
      <pc:chgData name="Claudia Maritza Santibañez Garcia" userId="0c03d681a8b9b11e" providerId="LiveId" clId="{BC12AC5C-A649-46DE-923D-53C108626086}" dt="2024-12-11T05:08:25.200" v="277" actId="1076"/>
      <pc:docMkLst>
        <pc:docMk/>
      </pc:docMkLst>
      <pc:sldChg chg="addSp delSp modSp mod">
        <pc:chgData name="Claudia Maritza Santibañez Garcia" userId="0c03d681a8b9b11e" providerId="LiveId" clId="{BC12AC5C-A649-46DE-923D-53C108626086}" dt="2024-12-11T05:08:25.200" v="277" actId="1076"/>
        <pc:sldMkLst>
          <pc:docMk/>
          <pc:sldMk cId="3139710169" sldId="256"/>
        </pc:sldMkLst>
        <pc:spChg chg="mod">
          <ac:chgData name="Claudia Maritza Santibañez Garcia" userId="0c03d681a8b9b11e" providerId="LiveId" clId="{BC12AC5C-A649-46DE-923D-53C108626086}" dt="2024-12-11T05:08:09.635" v="273" actId="26606"/>
          <ac:spMkLst>
            <pc:docMk/>
            <pc:sldMk cId="3139710169" sldId="256"/>
            <ac:spMk id="2" creationId="{9E6C3186-7C5A-64AF-B011-80F2A2C01ADB}"/>
          </ac:spMkLst>
        </pc:spChg>
        <pc:spChg chg="mod">
          <ac:chgData name="Claudia Maritza Santibañez Garcia" userId="0c03d681a8b9b11e" providerId="LiveId" clId="{BC12AC5C-A649-46DE-923D-53C108626086}" dt="2024-12-11T05:08:25.200" v="277" actId="1076"/>
          <ac:spMkLst>
            <pc:docMk/>
            <pc:sldMk cId="3139710169" sldId="256"/>
            <ac:spMk id="3" creationId="{E4306B3A-95E5-BC4D-8CBA-51EB4E9EEF1E}"/>
          </ac:spMkLst>
        </pc:spChg>
        <pc:spChg chg="add">
          <ac:chgData name="Claudia Maritza Santibañez Garcia" userId="0c03d681a8b9b11e" providerId="LiveId" clId="{BC12AC5C-A649-46DE-923D-53C108626086}" dt="2024-12-11T05:06:41.503" v="259"/>
          <ac:spMkLst>
            <pc:docMk/>
            <pc:sldMk cId="3139710169" sldId="256"/>
            <ac:spMk id="5" creationId="{E9C43328-0DC2-75B2-60C7-59F0045085E1}"/>
          </ac:spMkLst>
        </pc:spChg>
        <pc:spChg chg="add del">
          <ac:chgData name="Claudia Maritza Santibañez Garcia" userId="0c03d681a8b9b11e" providerId="LiveId" clId="{BC12AC5C-A649-46DE-923D-53C108626086}" dt="2024-12-11T05:08:09.635" v="273" actId="26606"/>
          <ac:spMkLst>
            <pc:docMk/>
            <pc:sldMk cId="3139710169" sldId="256"/>
            <ac:spMk id="9" creationId="{733E0473-C315-42D8-A82A-A2FE49DC67DA}"/>
          </ac:spMkLst>
        </pc:spChg>
        <pc:spChg chg="add del">
          <ac:chgData name="Claudia Maritza Santibañez Garcia" userId="0c03d681a8b9b11e" providerId="LiveId" clId="{BC12AC5C-A649-46DE-923D-53C108626086}" dt="2024-12-11T05:08:09.635" v="273" actId="26606"/>
          <ac:spMkLst>
            <pc:docMk/>
            <pc:sldMk cId="3139710169" sldId="256"/>
            <ac:spMk id="11" creationId="{AD23A251-68F2-43E5-812B-4BBAE1AF535E}"/>
          </ac:spMkLst>
        </pc:spChg>
        <pc:spChg chg="add del">
          <ac:chgData name="Claudia Maritza Santibañez Garcia" userId="0c03d681a8b9b11e" providerId="LiveId" clId="{BC12AC5C-A649-46DE-923D-53C108626086}" dt="2024-12-11T05:08:09.635" v="273" actId="26606"/>
          <ac:spMkLst>
            <pc:docMk/>
            <pc:sldMk cId="3139710169" sldId="256"/>
            <ac:spMk id="1033" creationId="{99B5B3C5-A599-465B-B2B9-866E8B2087CE}"/>
          </ac:spMkLst>
        </pc:spChg>
        <pc:spChg chg="add del">
          <ac:chgData name="Claudia Maritza Santibañez Garcia" userId="0c03d681a8b9b11e" providerId="LiveId" clId="{BC12AC5C-A649-46DE-923D-53C108626086}" dt="2024-12-11T05:08:09.635" v="273" actId="26606"/>
          <ac:spMkLst>
            <pc:docMk/>
            <pc:sldMk cId="3139710169" sldId="256"/>
            <ac:spMk id="1035" creationId="{25C84982-7DD0-43B1-8A2D-BFA4DF1B4E60}"/>
          </ac:spMkLst>
        </pc:spChg>
        <pc:spChg chg="add del">
          <ac:chgData name="Claudia Maritza Santibañez Garcia" userId="0c03d681a8b9b11e" providerId="LiveId" clId="{BC12AC5C-A649-46DE-923D-53C108626086}" dt="2024-12-11T05:08:09.635" v="273" actId="26606"/>
          <ac:spMkLst>
            <pc:docMk/>
            <pc:sldMk cId="3139710169" sldId="256"/>
            <ac:spMk id="1054" creationId="{FA0FD7B3-91A4-4D8A-BC47-836A8F91012A}"/>
          </ac:spMkLst>
        </pc:spChg>
        <pc:spChg chg="add del">
          <ac:chgData name="Claudia Maritza Santibañez Garcia" userId="0c03d681a8b9b11e" providerId="LiveId" clId="{BC12AC5C-A649-46DE-923D-53C108626086}" dt="2024-12-11T05:08:09.635" v="273" actId="26606"/>
          <ac:spMkLst>
            <pc:docMk/>
            <pc:sldMk cId="3139710169" sldId="256"/>
            <ac:spMk id="1056" creationId="{CE9AE04B-583C-4D8E-8307-D368EC5CC4A9}"/>
          </ac:spMkLst>
        </pc:spChg>
        <pc:spChg chg="add del">
          <ac:chgData name="Claudia Maritza Santibañez Garcia" userId="0c03d681a8b9b11e" providerId="LiveId" clId="{BC12AC5C-A649-46DE-923D-53C108626086}" dt="2024-12-11T05:08:09.635" v="273" actId="26606"/>
          <ac:spMkLst>
            <pc:docMk/>
            <pc:sldMk cId="3139710169" sldId="256"/>
            <ac:spMk id="1068" creationId="{D53977F0-61A4-468D-9F48-2BD14D1BF0CC}"/>
          </ac:spMkLst>
        </pc:spChg>
        <pc:spChg chg="add del">
          <ac:chgData name="Claudia Maritza Santibañez Garcia" userId="0c03d681a8b9b11e" providerId="LiveId" clId="{BC12AC5C-A649-46DE-923D-53C108626086}" dt="2024-12-11T05:08:09.635" v="273" actId="26606"/>
          <ac:spMkLst>
            <pc:docMk/>
            <pc:sldMk cId="3139710169" sldId="256"/>
            <ac:spMk id="1070" creationId="{AE82D2DD-73F4-4C2D-91CB-269A32D36799}"/>
          </ac:spMkLst>
        </pc:spChg>
        <pc:spChg chg="add del">
          <ac:chgData name="Claudia Maritza Santibañez Garcia" userId="0c03d681a8b9b11e" providerId="LiveId" clId="{BC12AC5C-A649-46DE-923D-53C108626086}" dt="2024-12-11T05:08:09.635" v="273" actId="26606"/>
          <ac:spMkLst>
            <pc:docMk/>
            <pc:sldMk cId="3139710169" sldId="256"/>
            <ac:spMk id="1072" creationId="{02BB7DB3-0D0B-4561-96C3-5CEFEA16FE5A}"/>
          </ac:spMkLst>
        </pc:spChg>
        <pc:spChg chg="add del">
          <ac:chgData name="Claudia Maritza Santibañez Garcia" userId="0c03d681a8b9b11e" providerId="LiveId" clId="{BC12AC5C-A649-46DE-923D-53C108626086}" dt="2024-12-11T05:08:09.635" v="273" actId="26606"/>
          <ac:spMkLst>
            <pc:docMk/>
            <pc:sldMk cId="3139710169" sldId="256"/>
            <ac:spMk id="1076" creationId="{E6CD47EF-46D2-492B-9BF4-5FB4C41A8911}"/>
          </ac:spMkLst>
        </pc:spChg>
        <pc:grpChg chg="add del">
          <ac:chgData name="Claudia Maritza Santibañez Garcia" userId="0c03d681a8b9b11e" providerId="LiveId" clId="{BC12AC5C-A649-46DE-923D-53C108626086}" dt="2024-12-11T05:08:09.635" v="273" actId="26606"/>
          <ac:grpSpMkLst>
            <pc:docMk/>
            <pc:sldMk cId="3139710169" sldId="256"/>
            <ac:grpSpMk id="13" creationId="{0350AF23-2606-421F-AB7B-23D9B48F3E9B}"/>
          </ac:grpSpMkLst>
        </pc:grpChg>
        <pc:grpChg chg="add del">
          <ac:chgData name="Claudia Maritza Santibañez Garcia" userId="0c03d681a8b9b11e" providerId="LiveId" clId="{BC12AC5C-A649-46DE-923D-53C108626086}" dt="2024-12-11T05:08:09.635" v="273" actId="26606"/>
          <ac:grpSpMkLst>
            <pc:docMk/>
            <pc:sldMk cId="3139710169" sldId="256"/>
            <ac:grpSpMk id="1037" creationId="{1D912E1C-3BBA-42F0-A3EE-FEC382E7230A}"/>
          </ac:grpSpMkLst>
        </pc:grpChg>
        <pc:grpChg chg="add del">
          <ac:chgData name="Claudia Maritza Santibañez Garcia" userId="0c03d681a8b9b11e" providerId="LiveId" clId="{BC12AC5C-A649-46DE-923D-53C108626086}" dt="2024-12-11T05:08:09.635" v="273" actId="26606"/>
          <ac:grpSpMkLst>
            <pc:docMk/>
            <pc:sldMk cId="3139710169" sldId="256"/>
            <ac:grpSpMk id="1058" creationId="{9EFE4F72-2DE0-4C49-ACAE-4169EB1533E4}"/>
          </ac:grpSpMkLst>
        </pc:grpChg>
        <pc:picChg chg="mod ord">
          <ac:chgData name="Claudia Maritza Santibañez Garcia" userId="0c03d681a8b9b11e" providerId="LiveId" clId="{BC12AC5C-A649-46DE-923D-53C108626086}" dt="2024-12-11T05:08:09.635" v="273" actId="26606"/>
          <ac:picMkLst>
            <pc:docMk/>
            <pc:sldMk cId="3139710169" sldId="256"/>
            <ac:picMk id="4" creationId="{BA2B71C4-5F31-3C5B-DA55-AF7E06BFE9E3}"/>
          </ac:picMkLst>
        </pc:picChg>
        <pc:picChg chg="add mod">
          <ac:chgData name="Claudia Maritza Santibañez Garcia" userId="0c03d681a8b9b11e" providerId="LiveId" clId="{BC12AC5C-A649-46DE-923D-53C108626086}" dt="2024-12-11T05:08:09.635" v="273" actId="26606"/>
          <ac:picMkLst>
            <pc:docMk/>
            <pc:sldMk cId="3139710169" sldId="256"/>
            <ac:picMk id="6" creationId="{808B1F65-F611-7525-8175-0BA0265F4D86}"/>
          </ac:picMkLst>
        </pc:picChg>
        <pc:picChg chg="add mod ord">
          <ac:chgData name="Claudia Maritza Santibañez Garcia" userId="0c03d681a8b9b11e" providerId="LiveId" clId="{BC12AC5C-A649-46DE-923D-53C108626086}" dt="2024-12-11T05:08:19.236" v="276" actId="1076"/>
          <ac:picMkLst>
            <pc:docMk/>
            <pc:sldMk cId="3139710169" sldId="256"/>
            <ac:picMk id="1028" creationId="{00C43ED9-1FC8-4573-C22D-CF566D28EB04}"/>
          </ac:picMkLst>
        </pc:picChg>
        <pc:picChg chg="add del">
          <ac:chgData name="Claudia Maritza Santibañez Garcia" userId="0c03d681a8b9b11e" providerId="LiveId" clId="{BC12AC5C-A649-46DE-923D-53C108626086}" dt="2024-12-11T05:08:09.635" v="273" actId="26606"/>
          <ac:picMkLst>
            <pc:docMk/>
            <pc:sldMk cId="3139710169" sldId="256"/>
            <ac:picMk id="1074" creationId="{7AECCF88-D1A6-40E1-AA8C-92A2061A8DBF}"/>
          </ac:picMkLst>
        </pc:picChg>
      </pc:sldChg>
      <pc:sldChg chg="addSp delSp modSp mod setBg addAnim delAnim">
        <pc:chgData name="Claudia Maritza Santibañez Garcia" userId="0c03d681a8b9b11e" providerId="LiveId" clId="{BC12AC5C-A649-46DE-923D-53C108626086}" dt="2024-12-09T19:26:22.108" v="41" actId="1076"/>
        <pc:sldMkLst>
          <pc:docMk/>
          <pc:sldMk cId="2183696258" sldId="259"/>
        </pc:sldMkLst>
        <pc:spChg chg="mod ord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2" creationId="{45A13A62-A8E8-E9DA-2C09-AE134CD9B645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10" creationId="{99B5B3C5-A599-465B-B2B9-866E8B2087CE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12" creationId="{25C84982-7DD0-43B1-8A2D-BFA4DF1B4E60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31" creationId="{55D20674-CF0C-4687-81B6-A613F871AF46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33" creationId="{C2BD3211-5B9B-40DA-8BD0-C3426AE78CEE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35" creationId="{AD8121B6-45E6-447F-87B8-58EDD064ED93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37" creationId="{FC95B8E3-CBB0-4A5C-B65B-59C12D44BB27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39" creationId="{0EA710C0-F536-4B31-8D0F-28E2F0893A50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41" creationId="{11EB61F8-34CD-4251-9B31-59AB92843F5F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43" creationId="{033FA5DB-69DC-4137-9264-5F838B99043F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45" creationId="{5E98D956-6B7A-4A94-B508-F7A30E642105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47" creationId="{D6A3D2FC-6F98-4157-94A8-7D7FBD56EF86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49" creationId="{17AE16AB-F0AB-4AC3-BD8F-336B5D98CD58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51" creationId="{6C819BFF-25C5-425C-8CD1-789F7A30D26B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53" creationId="{20BE49C6-06E3-4324-91A8-F25B7DA1D564}"/>
          </ac:spMkLst>
        </pc:spChg>
        <pc:spChg chg="add del">
          <ac:chgData name="Claudia Maritza Santibañez Garcia" userId="0c03d681a8b9b11e" providerId="LiveId" clId="{BC12AC5C-A649-46DE-923D-53C108626086}" dt="2024-12-09T19:25:12.756" v="33" actId="26606"/>
          <ac:spMkLst>
            <pc:docMk/>
            <pc:sldMk cId="2183696258" sldId="259"/>
            <ac:spMk id="55" creationId="{578ABC8A-B58F-4AAE-8F6F-A07EB9D6DDE6}"/>
          </ac:spMkLst>
        </pc:spChg>
        <pc:grpChg chg="add del">
          <ac:chgData name="Claudia Maritza Santibañez Garcia" userId="0c03d681a8b9b11e" providerId="LiveId" clId="{BC12AC5C-A649-46DE-923D-53C108626086}" dt="2024-12-09T19:25:12.756" v="33" actId="26606"/>
          <ac:grpSpMkLst>
            <pc:docMk/>
            <pc:sldMk cId="2183696258" sldId="259"/>
            <ac:grpSpMk id="14" creationId="{1D912E1C-3BBA-42F0-A3EE-FEC382E7230A}"/>
          </ac:grpSpMkLst>
        </pc:grpChg>
        <pc:picChg chg="add del mod">
          <ac:chgData name="Claudia Maritza Santibañez Garcia" userId="0c03d681a8b9b11e" providerId="LiveId" clId="{BC12AC5C-A649-46DE-923D-53C108626086}" dt="2024-12-09T19:25:50.668" v="37" actId="478"/>
          <ac:picMkLst>
            <pc:docMk/>
            <pc:sldMk cId="2183696258" sldId="259"/>
            <ac:picMk id="5" creationId="{D682CD97-07A0-934A-4DA4-D7A917AADA1C}"/>
          </ac:picMkLst>
        </pc:picChg>
        <pc:picChg chg="add mod">
          <ac:chgData name="Claudia Maritza Santibañez Garcia" userId="0c03d681a8b9b11e" providerId="LiveId" clId="{BC12AC5C-A649-46DE-923D-53C108626086}" dt="2024-12-09T19:26:22.108" v="41" actId="1076"/>
          <ac:picMkLst>
            <pc:docMk/>
            <pc:sldMk cId="2183696258" sldId="259"/>
            <ac:picMk id="7" creationId="{9FCFBA94-F25E-09AD-5E48-3ADD1FE7806F}"/>
          </ac:picMkLst>
        </pc:picChg>
      </pc:sldChg>
      <pc:sldChg chg="addSp delSp modSp mod">
        <pc:chgData name="Claudia Maritza Santibañez Garcia" userId="0c03d681a8b9b11e" providerId="LiveId" clId="{BC12AC5C-A649-46DE-923D-53C108626086}" dt="2024-12-09T19:13:35.636" v="23" actId="27636"/>
        <pc:sldMkLst>
          <pc:docMk/>
          <pc:sldMk cId="1217179185" sldId="260"/>
        </pc:sldMkLst>
        <pc:spChg chg="add del mod">
          <ac:chgData name="Claudia Maritza Santibañez Garcia" userId="0c03d681a8b9b11e" providerId="LiveId" clId="{BC12AC5C-A649-46DE-923D-53C108626086}" dt="2024-12-09T19:13:35.636" v="23" actId="27636"/>
          <ac:spMkLst>
            <pc:docMk/>
            <pc:sldMk cId="1217179185" sldId="260"/>
            <ac:spMk id="3" creationId="{31AFD86A-C21E-7BC5-9149-B338384D4341}"/>
          </ac:spMkLst>
        </pc:spChg>
        <pc:spChg chg="add mod">
          <ac:chgData name="Claudia Maritza Santibañez Garcia" userId="0c03d681a8b9b11e" providerId="LiveId" clId="{BC12AC5C-A649-46DE-923D-53C108626086}" dt="2024-12-09T19:09:54.119" v="1"/>
          <ac:spMkLst>
            <pc:docMk/>
            <pc:sldMk cId="1217179185" sldId="260"/>
            <ac:spMk id="4" creationId="{BC3E59BF-2AF5-12A6-CB41-C6C67D80698F}"/>
          </ac:spMkLst>
        </pc:spChg>
      </pc:sldChg>
      <pc:sldChg chg="addSp delSp modSp new mod">
        <pc:chgData name="Claudia Maritza Santibañez Garcia" userId="0c03d681a8b9b11e" providerId="LiveId" clId="{BC12AC5C-A649-46DE-923D-53C108626086}" dt="2024-12-11T05:01:27.258" v="167" actId="1076"/>
        <pc:sldMkLst>
          <pc:docMk/>
          <pc:sldMk cId="3021259750" sldId="261"/>
        </pc:sldMkLst>
        <pc:spChg chg="mod">
          <ac:chgData name="Claudia Maritza Santibañez Garcia" userId="0c03d681a8b9b11e" providerId="LiveId" clId="{BC12AC5C-A649-46DE-923D-53C108626086}" dt="2024-12-11T05:01:20.936" v="164" actId="1076"/>
          <ac:spMkLst>
            <pc:docMk/>
            <pc:sldMk cId="3021259750" sldId="261"/>
            <ac:spMk id="2" creationId="{CFE054AA-D6C6-AB97-FC05-5259E4362795}"/>
          </ac:spMkLst>
        </pc:spChg>
        <pc:spChg chg="del">
          <ac:chgData name="Claudia Maritza Santibañez Garcia" userId="0c03d681a8b9b11e" providerId="LiveId" clId="{BC12AC5C-A649-46DE-923D-53C108626086}" dt="2024-12-11T04:57:38.910" v="83" actId="478"/>
          <ac:spMkLst>
            <pc:docMk/>
            <pc:sldMk cId="3021259750" sldId="261"/>
            <ac:spMk id="3" creationId="{67DD1C87-9305-361B-08F5-D0D567378CA5}"/>
          </ac:spMkLst>
        </pc:spChg>
        <pc:picChg chg="add mod">
          <ac:chgData name="Claudia Maritza Santibañez Garcia" userId="0c03d681a8b9b11e" providerId="LiveId" clId="{BC12AC5C-A649-46DE-923D-53C108626086}" dt="2024-12-11T05:01:27.258" v="167" actId="1076"/>
          <ac:picMkLst>
            <pc:docMk/>
            <pc:sldMk cId="3021259750" sldId="261"/>
            <ac:picMk id="5" creationId="{CB96B4A9-7AB4-A0AF-7821-B4D439747AA8}"/>
          </ac:picMkLst>
        </pc:picChg>
      </pc:sldChg>
      <pc:sldChg chg="addSp delSp modSp new mod">
        <pc:chgData name="Claudia Maritza Santibañez Garcia" userId="0c03d681a8b9b11e" providerId="LiveId" clId="{BC12AC5C-A649-46DE-923D-53C108626086}" dt="2024-12-11T05:01:55.624" v="176" actId="1076"/>
        <pc:sldMkLst>
          <pc:docMk/>
          <pc:sldMk cId="3226838017" sldId="262"/>
        </pc:sldMkLst>
        <pc:spChg chg="mod">
          <ac:chgData name="Claudia Maritza Santibañez Garcia" userId="0c03d681a8b9b11e" providerId="LiveId" clId="{BC12AC5C-A649-46DE-923D-53C108626086}" dt="2024-12-11T05:01:34.802" v="169" actId="1076"/>
          <ac:spMkLst>
            <pc:docMk/>
            <pc:sldMk cId="3226838017" sldId="262"/>
            <ac:spMk id="2" creationId="{AF9A4D78-E717-8A56-63CF-BB70A04A3439}"/>
          </ac:spMkLst>
        </pc:spChg>
        <pc:spChg chg="del">
          <ac:chgData name="Claudia Maritza Santibañez Garcia" userId="0c03d681a8b9b11e" providerId="LiveId" clId="{BC12AC5C-A649-46DE-923D-53C108626086}" dt="2024-12-11T04:57:51.493" v="123" actId="478"/>
          <ac:spMkLst>
            <pc:docMk/>
            <pc:sldMk cId="3226838017" sldId="262"/>
            <ac:spMk id="3" creationId="{77B07544-A40E-8E4C-B8BD-232ADE9ED67D}"/>
          </ac:spMkLst>
        </pc:spChg>
        <pc:picChg chg="add mod">
          <ac:chgData name="Claudia Maritza Santibañez Garcia" userId="0c03d681a8b9b11e" providerId="LiveId" clId="{BC12AC5C-A649-46DE-923D-53C108626086}" dt="2024-12-11T05:01:55.624" v="176" actId="1076"/>
          <ac:picMkLst>
            <pc:docMk/>
            <pc:sldMk cId="3226838017" sldId="262"/>
            <ac:picMk id="5" creationId="{0C80641C-1B45-A71B-D57B-5A7D2B2F0A00}"/>
          </ac:picMkLst>
        </pc:picChg>
      </pc:sldChg>
      <pc:sldChg chg="addSp delSp modSp new mod ord">
        <pc:chgData name="Claudia Maritza Santibañez Garcia" userId="0c03d681a8b9b11e" providerId="LiveId" clId="{BC12AC5C-A649-46DE-923D-53C108626086}" dt="2024-12-11T05:00:51.349" v="157" actId="1076"/>
        <pc:sldMkLst>
          <pc:docMk/>
          <pc:sldMk cId="4239439275" sldId="263"/>
        </pc:sldMkLst>
        <pc:spChg chg="mod">
          <ac:chgData name="Claudia Maritza Santibañez Garcia" userId="0c03d681a8b9b11e" providerId="LiveId" clId="{BC12AC5C-A649-46DE-923D-53C108626086}" dt="2024-12-11T05:00:43.009" v="154" actId="1076"/>
          <ac:spMkLst>
            <pc:docMk/>
            <pc:sldMk cId="4239439275" sldId="263"/>
            <ac:spMk id="2" creationId="{944ABC48-E922-D0E3-9CD7-CE98C240858E}"/>
          </ac:spMkLst>
        </pc:spChg>
        <pc:spChg chg="del">
          <ac:chgData name="Claudia Maritza Santibañez Garcia" userId="0c03d681a8b9b11e" providerId="LiveId" clId="{BC12AC5C-A649-46DE-923D-53C108626086}" dt="2024-12-11T04:58:04.012" v="143" actId="478"/>
          <ac:spMkLst>
            <pc:docMk/>
            <pc:sldMk cId="4239439275" sldId="263"/>
            <ac:spMk id="3" creationId="{8FD84D13-0019-5F61-3D1B-78C0FFD469FC}"/>
          </ac:spMkLst>
        </pc:spChg>
        <pc:picChg chg="add mod">
          <ac:chgData name="Claudia Maritza Santibañez Garcia" userId="0c03d681a8b9b11e" providerId="LiveId" clId="{BC12AC5C-A649-46DE-923D-53C108626086}" dt="2024-12-11T05:00:51.349" v="157" actId="1076"/>
          <ac:picMkLst>
            <pc:docMk/>
            <pc:sldMk cId="4239439275" sldId="263"/>
            <ac:picMk id="5" creationId="{773CB2B1-46FC-940A-7D9A-3D24B7D691C6}"/>
          </ac:picMkLst>
        </pc:picChg>
      </pc:sldChg>
      <pc:sldChg chg="new del">
        <pc:chgData name="Claudia Maritza Santibañez Garcia" userId="0c03d681a8b9b11e" providerId="LiveId" clId="{BC12AC5C-A649-46DE-923D-53C108626086}" dt="2024-12-11T05:03:52.806" v="178" actId="2696"/>
        <pc:sldMkLst>
          <pc:docMk/>
          <pc:sldMk cId="399847800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1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4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2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12/11/2024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63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BA2B71C4-5F31-3C5B-DA55-AF7E06BFE9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607" r="-1" b="18129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6C3186-7C5A-64AF-B011-80F2A2C01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461699"/>
            <a:ext cx="7063739" cy="781753"/>
          </a:xfrm>
        </p:spPr>
        <p:txBody>
          <a:bodyPr>
            <a:noAutofit/>
          </a:bodyPr>
          <a:lstStyle/>
          <a:p>
            <a:r>
              <a:rPr lang="es-ES" sz="5500">
                <a:solidFill>
                  <a:srgbClr val="FFFFFF"/>
                </a:solidFill>
              </a:rPr>
              <a:t>La Casa del Té</a:t>
            </a:r>
            <a:endParaRPr lang="es-MX" sz="55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306B3A-95E5-BC4D-8CBA-51EB4E9EE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5" y="3996836"/>
            <a:ext cx="7063739" cy="348789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PRESENTA:</a:t>
            </a:r>
          </a:p>
          <a:p>
            <a:r>
              <a:rPr lang="es-ES" dirty="0">
                <a:solidFill>
                  <a:srgbClr val="FFFFFF"/>
                </a:solidFill>
              </a:rPr>
              <a:t>Claudia Maritza Santibáñez García</a:t>
            </a:r>
          </a:p>
          <a:p>
            <a:r>
              <a:rPr lang="es-ES" dirty="0">
                <a:solidFill>
                  <a:srgbClr val="FFFFFF"/>
                </a:solidFill>
              </a:rPr>
              <a:t>Miguel Ángel Romero Barajas</a:t>
            </a:r>
          </a:p>
          <a:p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Taller de base de datos</a:t>
            </a:r>
          </a:p>
          <a:p>
            <a:r>
              <a:rPr lang="es-MX" dirty="0">
                <a:solidFill>
                  <a:srgbClr val="FFFFFF"/>
                </a:solidFill>
              </a:rPr>
              <a:t>Ingeniería en sistemas computacionales</a:t>
            </a:r>
          </a:p>
          <a:p>
            <a:endParaRPr lang="es-MX" dirty="0">
              <a:solidFill>
                <a:srgbClr val="FFFFFF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8B1F65-F611-7525-8175-0BA0265F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35" y="349708"/>
            <a:ext cx="2138516" cy="913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Insituto Tecnológico de Jiquilpan">
            <a:extLst>
              <a:ext uri="{FF2B5EF4-FFF2-40B4-BE49-F238E27FC236}">
                <a16:creationId xmlns:a16="http://schemas.microsoft.com/office/drawing/2014/main" id="{00C43ED9-1FC8-4573-C22D-CF566D28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534" y="200261"/>
            <a:ext cx="1719032" cy="178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1498FE2-9059-F4DF-7BA0-B2659C2B2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230" y="1263216"/>
            <a:ext cx="2260487" cy="226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B0CF5-489C-76F9-5A13-1A749DAA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Definición del problema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C91AC7-9848-BA41-0A47-4CD2B9530F34}"/>
              </a:ext>
            </a:extLst>
          </p:cNvPr>
          <p:cNvSpPr txBox="1"/>
          <p:nvPr/>
        </p:nvSpPr>
        <p:spPr>
          <a:xfrm>
            <a:off x="777240" y="1690688"/>
            <a:ext cx="10770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Debido a la falta de manejo de una base de datos se tienen problemas como son: incongruencia en el inventario, no tener registro de la caducidad de los productos, no hacer el cálculo de precios y de los márgenes de ganancia, no llevar un control sobre las ventas, no tener gestión de los proveedores y las compras, y tener una mala gestión del personal.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1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3AD5C-18E3-6E23-9968-6C7BB0AB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79C3B-3744-7AB9-780C-EE70C09B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Diseñar e implementar un sistema integral de gestión y una página web para La Casa del Té que optimice los procesos de inventario, </a:t>
            </a:r>
            <a:r>
              <a:rPr lang="es-ES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ventas, compras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gestión de personal y atención al cliente, mejorando la eficiencia operativa y fortaleciendo la presencia digital del negocio.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3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F6DD8-B572-11BB-118B-2777E879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Objetivos específicos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AFD86A-C21E-7BC5-9149-B338384D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501159"/>
            <a:ext cx="10659110" cy="4991715"/>
          </a:xfrm>
        </p:spPr>
        <p:txBody>
          <a:bodyPr>
            <a:normAutofit/>
          </a:bodyPr>
          <a:lstStyle/>
          <a:p>
            <a:r>
              <a:rPr lang="es-ES" b="1" dirty="0"/>
              <a:t>Mejorar el control sobre las ventas:</a:t>
            </a:r>
          </a:p>
          <a:p>
            <a:pPr marL="0" indent="0">
              <a:buNone/>
            </a:pPr>
            <a:r>
              <a:rPr lang="es-ES" dirty="0"/>
              <a:t>Diseñar un módulo que permita registrar cada venta con detalle, incluyendo productos vendidos, cantidades, precios, descuentos, clientes, trabajadores y métodos de pago.</a:t>
            </a:r>
          </a:p>
          <a:p>
            <a:r>
              <a:rPr lang="es-ES" b="1" dirty="0"/>
              <a:t>Facilitar la gestión de compras y proveedores: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Desarrollar un sistema que registre las compras realizadas, los productos adquiridos, precios, cantidades y fechas de entrega, además de facilitar el seguimiento y control de devoluciones a proveedores.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Optimizar la gestión del inventario: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Implementar un sistema que registre y actualice automáticamente las existencias de los productos, identificando fechas de caducidad y lotes para evitar pérdidas y garantizar la disponibilidad de estos.</a:t>
            </a:r>
          </a:p>
          <a:p>
            <a:r>
              <a:rPr lang="es-ES" b="1" dirty="0"/>
              <a:t>Establecer un sistema de cálculo de precios y márgenes: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Automatizar el cálculo de precios de venta basado en los costos de adquisición y los márgenes de ganancia definidos por la empresa.</a:t>
            </a:r>
          </a:p>
          <a:p>
            <a:pPr marL="0" indent="0">
              <a:buNone/>
            </a:pPr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717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13A62-A8E8-E9DA-2C09-AE134CD9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0"/>
            <a:ext cx="10659110" cy="1325563"/>
          </a:xfrm>
        </p:spPr>
        <p:txBody>
          <a:bodyPr/>
          <a:lstStyle/>
          <a:p>
            <a:pPr algn="ctr"/>
            <a:r>
              <a:rPr lang="es-ES"/>
              <a:t>Modelo relacional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CFBA94-F25E-09AD-5E48-3ADD1FE7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9" y="1113655"/>
            <a:ext cx="10154641" cy="54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9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ABC48-E922-D0E3-9CD7-CE98C240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132736"/>
            <a:ext cx="10659110" cy="1159746"/>
          </a:xfrm>
        </p:spPr>
        <p:txBody>
          <a:bodyPr/>
          <a:lstStyle/>
          <a:p>
            <a:pPr algn="ctr"/>
            <a:r>
              <a:rPr lang="es-ES" dirty="0"/>
              <a:t>Proceso de compras</a:t>
            </a:r>
            <a:endParaRPr lang="es-MX" dirty="0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73CB2B1-46FC-940A-7D9A-3D24B7D6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79" y="1183558"/>
            <a:ext cx="9384441" cy="530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3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A4D78-E717-8A56-63CF-BB70A04A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250722"/>
            <a:ext cx="10659110" cy="102701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Proceso de devoluciones sobre compras</a:t>
            </a:r>
            <a:endParaRPr lang="es-MX" dirty="0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C80641C-1B45-A71B-D57B-5A7D2B2F0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77" y="1277733"/>
            <a:ext cx="9208645" cy="51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3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054AA-D6C6-AB97-FC05-5259E436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211393"/>
            <a:ext cx="10659110" cy="83528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Proceso de ventas</a:t>
            </a:r>
            <a:endParaRPr lang="es-MX" dirty="0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B96B4A9-7AB4-A0AF-7821-B4D439747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04" y="943436"/>
            <a:ext cx="9574979" cy="535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5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27D23-272C-190D-D089-3237F229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Repositorio de GitHub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6F03D8-D18E-3842-A3F3-0EF058E5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https://github.com/Santibanez-22420423/Taller-de-base-de-datos-La-casa-del-t-.git</a:t>
            </a:r>
          </a:p>
        </p:txBody>
      </p:sp>
    </p:spTree>
    <p:extLst>
      <p:ext uri="{BB962C8B-B14F-4D97-AF65-F5344CB8AC3E}">
        <p14:creationId xmlns:p14="http://schemas.microsoft.com/office/powerpoint/2010/main" val="199240602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321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Nova</vt:lpstr>
      <vt:lpstr>ConfettiVTI</vt:lpstr>
      <vt:lpstr>La Casa del Té</vt:lpstr>
      <vt:lpstr>Definición del problema</vt:lpstr>
      <vt:lpstr>Objetivo</vt:lpstr>
      <vt:lpstr>Objetivos específicos</vt:lpstr>
      <vt:lpstr>Modelo relacional</vt:lpstr>
      <vt:lpstr>Proceso de compras</vt:lpstr>
      <vt:lpstr>Proceso de devoluciones sobre compras</vt:lpstr>
      <vt:lpstr>Proceso de ventas</vt:lpstr>
      <vt:lpstr>Repositorio de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Claudia Maritza Santibañez Garcia</dc:creator>
  <cp:lastModifiedBy>Claudia Maritza Santibañez Garcia</cp:lastModifiedBy>
  <cp:revision>4</cp:revision>
  <dcterms:created xsi:type="dcterms:W3CDTF">2024-12-09T18:29:30Z</dcterms:created>
  <dcterms:modified xsi:type="dcterms:W3CDTF">2024-12-11T17:13:09Z</dcterms:modified>
</cp:coreProperties>
</file>