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5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5006" autoAdjust="0"/>
  </p:normalViewPr>
  <p:slideViewPr>
    <p:cSldViewPr snapToGrid="0">
      <p:cViewPr>
        <p:scale>
          <a:sx n="100" d="100"/>
          <a:sy n="100" d="100"/>
        </p:scale>
        <p:origin x="13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4E9F3-C2CB-47D2-B895-CCEE80F0C08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01E9-0A6D-4592-9829-55B4F58270B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48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801E9-0A6D-4592-9829-55B4F58270B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61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801E9-0A6D-4592-9829-55B4F58270B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64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801E9-0A6D-4592-9829-55B4F58270B1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23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2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13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19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31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410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70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796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490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76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51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48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56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2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9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87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1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79F8B9-B588-4692-92A1-3B58B88048EC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A9D450-61E9-4F94-810A-653767F77C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782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98290" y="268448"/>
            <a:ext cx="10603684" cy="195463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25400" stA="20000" endPos="55000" dist="127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Gestión de servicio de internet</a:t>
            </a:r>
          </a:p>
          <a:p>
            <a:pPr algn="ctr"/>
            <a:r>
              <a:rPr lang="es-A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 27</a:t>
            </a:r>
            <a:endParaRPr lang="es-A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998290" y="3677090"/>
            <a:ext cx="3363986" cy="1971413"/>
            <a:chOff x="1560352" y="2986481"/>
            <a:chExt cx="3363986" cy="1971413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Rectángulo redondeado 9"/>
            <p:cNvSpPr/>
            <p:nvPr/>
          </p:nvSpPr>
          <p:spPr>
            <a:xfrm>
              <a:off x="1560352" y="2986481"/>
              <a:ext cx="3363986" cy="1971413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24754" y="3657492"/>
              <a:ext cx="3235181" cy="369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s-AR" b="1" spc="50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Acosta Alex Nahuel</a:t>
              </a:r>
              <a:endParaRPr lang="es-A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624754" y="4089686"/>
              <a:ext cx="2945037" cy="36933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es-AR" b="1" spc="50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Bareiro Santiago Daniel</a:t>
              </a:r>
              <a:endParaRPr lang="es-A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27464" y="3225298"/>
              <a:ext cx="3235181" cy="369332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Integrantes:</a:t>
              </a:r>
              <a:endParaRPr lang="es-A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ángulo 31"/>
            <p:cNvSpPr/>
            <p:nvPr/>
          </p:nvSpPr>
          <p:spPr>
            <a:xfrm>
              <a:off x="0" y="-31542"/>
              <a:ext cx="12192000" cy="7726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0" y="-31542"/>
              <a:ext cx="45719" cy="688954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-1" y="6780738"/>
              <a:ext cx="12225765" cy="7726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12081164" y="-31542"/>
              <a:ext cx="144601" cy="681228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93849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6" name="Grupo 15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7" name="Rectángulo 16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sp>
        <p:nvSpPr>
          <p:cNvPr id="27" name="Rectángulo redondeado 26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1: Muestra de clientes</a:t>
            </a:r>
            <a:endParaRPr lang="es-AR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53" y="2312867"/>
            <a:ext cx="7544853" cy="343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73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51054"/>
          <a:stretch/>
        </p:blipFill>
        <p:spPr>
          <a:xfrm>
            <a:off x="1400175" y="1713917"/>
            <a:ext cx="9410700" cy="3656586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0" name="Grupo 9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sp>
        <p:nvSpPr>
          <p:cNvPr id="15" name="Rectángulo redondeado 14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2: Agregado de clientes</a:t>
            </a:r>
            <a:endParaRPr lang="es-AR" dirty="0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4"/>
          <a:srcRect l="460" t="-1069"/>
          <a:stretch/>
        </p:blipFill>
        <p:spPr>
          <a:xfrm>
            <a:off x="1866900" y="2571751"/>
            <a:ext cx="5803315" cy="40438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0" y="2974492"/>
            <a:ext cx="6887536" cy="40010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3"/>
          <a:srcRect l="338"/>
          <a:stretch/>
        </p:blipFill>
        <p:spPr>
          <a:xfrm>
            <a:off x="1860550" y="3372065"/>
            <a:ext cx="8098505" cy="104789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6"/>
          <a:srcRect l="177" t="-3492" r="-1"/>
          <a:stretch/>
        </p:blipFill>
        <p:spPr>
          <a:xfrm>
            <a:off x="1860550" y="4394200"/>
            <a:ext cx="8502650" cy="433794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7"/>
          <a:srcRect l="312" t="4096" r="3654" b="7564"/>
          <a:stretch/>
        </p:blipFill>
        <p:spPr>
          <a:xfrm>
            <a:off x="1866900" y="4827995"/>
            <a:ext cx="8496300" cy="356310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5495925" y="5991225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46387814</a:t>
            </a:r>
            <a:endParaRPr lang="es-AR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3318" y="1983423"/>
            <a:ext cx="893569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3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0" name="Grupo 9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r="6610"/>
          <a:stretch/>
        </p:blipFill>
        <p:spPr>
          <a:xfrm>
            <a:off x="1887591" y="1783309"/>
            <a:ext cx="8491651" cy="2772162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2: Agregado de clientes</a:t>
            </a:r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r="5673" b="2128"/>
          <a:stretch/>
        </p:blipFill>
        <p:spPr>
          <a:xfrm>
            <a:off x="1887591" y="4555472"/>
            <a:ext cx="8491651" cy="9789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5"/>
          <a:srcRect r="4152" b="670"/>
          <a:stretch/>
        </p:blipFill>
        <p:spPr>
          <a:xfrm>
            <a:off x="1887591" y="5534458"/>
            <a:ext cx="8491651" cy="3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6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3: Eliminado de clientes</a:t>
            </a:r>
            <a:endParaRPr lang="es-A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05" y="1815462"/>
            <a:ext cx="913575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52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4: Editado de clientes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48" y="1829914"/>
            <a:ext cx="7621064" cy="29531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37" y="2125230"/>
            <a:ext cx="7592485" cy="1333686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3790357" y="3935051"/>
            <a:ext cx="4645044" cy="431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Procede igual que el agregado…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1927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5: </a:t>
            </a:r>
            <a:r>
              <a:rPr lang="es-MX" dirty="0" smtClean="0"/>
              <a:t>Realizar un limpiado de clientes moradores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0" y="2187515"/>
            <a:ext cx="7678222" cy="8573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65" r="-1"/>
          <a:stretch/>
        </p:blipFill>
        <p:spPr>
          <a:xfrm>
            <a:off x="2292476" y="3044885"/>
            <a:ext cx="754193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2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5966690" y="457201"/>
            <a:ext cx="323273" cy="63235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facturación</a:t>
              </a:r>
              <a:endParaRPr lang="es-AR" dirty="0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0" y="2614812"/>
            <a:ext cx="4301527" cy="1524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ángulo redondeado 11"/>
          <p:cNvSpPr/>
          <p:nvPr/>
        </p:nvSpPr>
        <p:spPr>
          <a:xfrm>
            <a:off x="563072" y="853453"/>
            <a:ext cx="4737281" cy="8808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de administración de facturas:</a:t>
            </a:r>
            <a:endParaRPr lang="es-AR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956300" y="944169"/>
            <a:ext cx="4737281" cy="8808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Configuración de facturas:</a:t>
            </a:r>
            <a:endParaRPr lang="es-AR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404822" y="2614812"/>
            <a:ext cx="3840235" cy="1718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/>
          <p:cNvSpPr txBox="1"/>
          <p:nvPr/>
        </p:nvSpPr>
        <p:spPr>
          <a:xfrm>
            <a:off x="7571874" y="2932134"/>
            <a:ext cx="33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Recargo por mora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571874" y="3605158"/>
            <a:ext cx="33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Fecha limite de pago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381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facturación</a:t>
              </a:r>
              <a:endParaRPr lang="es-AR" dirty="0"/>
            </a:p>
          </p:txBody>
        </p:sp>
      </p:grpSp>
      <p:sp>
        <p:nvSpPr>
          <p:cNvPr id="16" name="Rectángulo redondeado 15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1: Generar facturas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8" y="1912783"/>
            <a:ext cx="9855923" cy="15070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17" y="3413229"/>
            <a:ext cx="9855923" cy="18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1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facturación</a:t>
              </a:r>
              <a:endParaRPr lang="es-AR" dirty="0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1: Generar facturas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52" y="1713917"/>
            <a:ext cx="6346979" cy="49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1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facturación</a:t>
              </a:r>
              <a:endParaRPr lang="es-AR" dirty="0"/>
            </a:p>
          </p:txBody>
        </p:sp>
      </p:grpSp>
      <p:sp>
        <p:nvSpPr>
          <p:cNvPr id="16" name="Rectángulo redondeado 15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2: Modificar recargo por mora</a:t>
            </a:r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8" y="1848025"/>
            <a:ext cx="9619085" cy="13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4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0" name="Grupo 9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Inicialización del programa</a:t>
              </a:r>
              <a:endParaRPr lang="es-AR" dirty="0"/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3030852"/>
            <a:ext cx="36957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1851234"/>
            <a:ext cx="34290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4239045"/>
            <a:ext cx="8286750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86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upo 4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facturación</a:t>
              </a:r>
              <a:endParaRPr lang="es-AR" dirty="0"/>
            </a:p>
          </p:txBody>
        </p:sp>
      </p:grpSp>
      <p:sp>
        <p:nvSpPr>
          <p:cNvPr id="16" name="Rectángulo redondeado 15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3: </a:t>
            </a:r>
            <a:r>
              <a:rPr lang="es-MX" dirty="0" smtClean="0"/>
              <a:t>Modificar fecha limite de pago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34" y="1860293"/>
            <a:ext cx="11155492" cy="15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2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20" y="1900293"/>
            <a:ext cx="5525321" cy="2948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7" name="Grupo 26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8" name="Grupo 27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29" name="Rectángulo 28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Menú principal: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80004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7543521" y="914838"/>
            <a:ext cx="3376018" cy="8808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Estructura de los planes: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747168" y="914838"/>
            <a:ext cx="4471376" cy="8808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de administración de planes:</a:t>
            </a:r>
            <a:endParaRPr lang="es-AR" dirty="0"/>
          </a:p>
        </p:txBody>
      </p:sp>
      <p:sp>
        <p:nvSpPr>
          <p:cNvPr id="32" name="Rectángulo 31"/>
          <p:cNvSpPr/>
          <p:nvPr/>
        </p:nvSpPr>
        <p:spPr>
          <a:xfrm>
            <a:off x="5966690" y="457201"/>
            <a:ext cx="323273" cy="63235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6" name="Grupo 55"/>
          <p:cNvGrpSpPr/>
          <p:nvPr/>
        </p:nvGrpSpPr>
        <p:grpSpPr>
          <a:xfrm>
            <a:off x="7513566" y="2420498"/>
            <a:ext cx="3435928" cy="2175101"/>
            <a:chOff x="7691646" y="1584099"/>
            <a:chExt cx="3435928" cy="2175101"/>
          </a:xfrm>
        </p:grpSpPr>
        <p:sp>
          <p:nvSpPr>
            <p:cNvPr id="5" name="Rectángulo redondeado 4"/>
            <p:cNvSpPr/>
            <p:nvPr/>
          </p:nvSpPr>
          <p:spPr>
            <a:xfrm>
              <a:off x="7691646" y="1584099"/>
              <a:ext cx="3435928" cy="217510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8055429" y="1828800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MB</a:t>
              </a:r>
              <a:endParaRPr lang="es-AR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8088810" y="244797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Zona</a:t>
              </a:r>
              <a:endParaRPr lang="es-AR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8055429" y="3072523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Precio</a:t>
              </a:r>
              <a:endParaRPr lang="es-AR" dirty="0"/>
            </a:p>
          </p:txBody>
        </p:sp>
      </p:grpSp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8" y="4886773"/>
            <a:ext cx="5074290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3"/>
          <a:srcRect l="906"/>
          <a:stretch/>
        </p:blipFill>
        <p:spPr>
          <a:xfrm>
            <a:off x="1231758" y="2259215"/>
            <a:ext cx="3511329" cy="1810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0" name="Grupo 49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1" name="Grupo 50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53" name="Rectángulo 52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4" name="Rectángulo 53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Rectángulo 54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2" name="Rectángulo 51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planes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80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6" name="Grupo 15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24" name="Rectángulo 23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planes</a:t>
              </a:r>
              <a:endParaRPr lang="es-AR" dirty="0"/>
            </a:p>
          </p:txBody>
        </p:sp>
      </p:grpSp>
      <p:sp>
        <p:nvSpPr>
          <p:cNvPr id="27" name="Rectángulo redondeado 26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1: Muestra de planes</a:t>
            </a:r>
            <a:endParaRPr lang="es-AR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5" y="2419200"/>
            <a:ext cx="4119755" cy="319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089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771756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2: Creación de planes</a:t>
            </a:r>
            <a:endParaRPr lang="es-AR" dirty="0"/>
          </a:p>
        </p:txBody>
      </p:sp>
      <p:grpSp>
        <p:nvGrpSpPr>
          <p:cNvPr id="10" name="Grupo 9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1" name="Grupo 10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planes</a:t>
              </a:r>
              <a:endParaRPr lang="es-AR" dirty="0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660" y="1790939"/>
            <a:ext cx="3858163" cy="56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54" y="2798255"/>
            <a:ext cx="4115374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/>
          <a:srcRect t="45678"/>
          <a:stretch/>
        </p:blipFill>
        <p:spPr>
          <a:xfrm>
            <a:off x="4021851" y="4275215"/>
            <a:ext cx="4182059" cy="729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738" y="5301314"/>
            <a:ext cx="4344006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redondeado 21"/>
          <p:cNvSpPr/>
          <p:nvPr/>
        </p:nvSpPr>
        <p:spPr>
          <a:xfrm>
            <a:off x="2924175" y="1790939"/>
            <a:ext cx="742950" cy="4664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1°</a:t>
            </a:r>
            <a:endParaRPr lang="es-AR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924175" y="2798255"/>
            <a:ext cx="742950" cy="4664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2°</a:t>
            </a:r>
            <a:endParaRPr lang="es-AR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924175" y="4285838"/>
            <a:ext cx="742950" cy="4664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3°</a:t>
            </a:r>
            <a:endParaRPr lang="es-AR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924175" y="5293154"/>
            <a:ext cx="742950" cy="4664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4°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0932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3: Eliminación de planes</a:t>
            </a:r>
            <a:endParaRPr lang="es-AR" dirty="0"/>
          </a:p>
        </p:txBody>
      </p:sp>
      <p:grpSp>
        <p:nvGrpSpPr>
          <p:cNvPr id="10" name="Grupo 9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1" name="Grupo 10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planes</a:t>
              </a:r>
              <a:endParaRPr lang="es-AR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50" y="1912627"/>
            <a:ext cx="5268060" cy="46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97" y="3354065"/>
            <a:ext cx="5630061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30" y="3349302"/>
            <a:ext cx="5591955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ángulo redondeado 20"/>
          <p:cNvSpPr/>
          <p:nvPr/>
        </p:nvSpPr>
        <p:spPr>
          <a:xfrm>
            <a:off x="1487839" y="2726150"/>
            <a:ext cx="3228975" cy="4095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Caso 1:</a:t>
            </a:r>
            <a:endParaRPr lang="es-AR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7429119" y="2726149"/>
            <a:ext cx="3228975" cy="4095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Caso 2: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7072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748895" y="685051"/>
            <a:ext cx="6727971" cy="8808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Opción 4: Edición de planes</a:t>
            </a:r>
            <a:endParaRPr lang="es-AR" dirty="0"/>
          </a:p>
        </p:txBody>
      </p:sp>
      <p:grpSp>
        <p:nvGrpSpPr>
          <p:cNvPr id="12" name="Grupo 11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3" name="Grupo 12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4" name="Rectángulo 13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planes</a:t>
              </a:r>
              <a:endParaRPr lang="es-AR" dirty="0"/>
            </a:p>
          </p:txBody>
        </p: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2" y="3192219"/>
            <a:ext cx="4964244" cy="142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ángulo redondeado 20"/>
          <p:cNvSpPr/>
          <p:nvPr/>
        </p:nvSpPr>
        <p:spPr>
          <a:xfrm>
            <a:off x="1404846" y="2641135"/>
            <a:ext cx="3228975" cy="4095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Caso 1:</a:t>
            </a:r>
            <a:endParaRPr lang="es-AR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7112415" y="2671312"/>
            <a:ext cx="3228975" cy="4095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Caso 2:</a:t>
            </a:r>
            <a:endParaRPr lang="es-AR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76" y="1903462"/>
            <a:ext cx="3448531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91" y="3225434"/>
            <a:ext cx="421063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5"/>
          <a:srcRect r="7205"/>
          <a:stretch/>
        </p:blipFill>
        <p:spPr>
          <a:xfrm>
            <a:off x="6521809" y="4814169"/>
            <a:ext cx="4539001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37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5966690" y="457201"/>
            <a:ext cx="323273" cy="63235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rupo 8"/>
          <p:cNvGrpSpPr/>
          <p:nvPr/>
        </p:nvGrpSpPr>
        <p:grpSpPr>
          <a:xfrm>
            <a:off x="-1" y="-31542"/>
            <a:ext cx="12225766" cy="6889542"/>
            <a:chOff x="-1" y="-31542"/>
            <a:chExt cx="12225766" cy="68895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0" name="Grupo 9"/>
            <p:cNvGrpSpPr/>
            <p:nvPr/>
          </p:nvGrpSpPr>
          <p:grpSpPr>
            <a:xfrm>
              <a:off x="-1" y="-31542"/>
              <a:ext cx="12225766" cy="6889542"/>
              <a:chOff x="-1" y="-31542"/>
              <a:chExt cx="12225766" cy="6889542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0" y="-31542"/>
                <a:ext cx="45719" cy="688954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-1" y="6780738"/>
                <a:ext cx="12225765" cy="7726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2081164" y="-31542"/>
                <a:ext cx="144601" cy="681228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0" y="-31542"/>
              <a:ext cx="12225764" cy="56857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Gestión de clientes</a:t>
              </a:r>
              <a:endParaRPr lang="es-AR" dirty="0"/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58" y="2094653"/>
            <a:ext cx="4107424" cy="166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redondeado 15"/>
          <p:cNvSpPr/>
          <p:nvPr/>
        </p:nvSpPr>
        <p:spPr>
          <a:xfrm>
            <a:off x="622263" y="914838"/>
            <a:ext cx="4713719" cy="8808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de administración de clientes:</a:t>
            </a:r>
            <a:endParaRPr lang="es-AR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543521" y="914838"/>
            <a:ext cx="3376018" cy="8808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Estructura de los clientes:</a:t>
            </a:r>
            <a:endParaRPr lang="es-AR" dirty="0"/>
          </a:p>
        </p:txBody>
      </p:sp>
      <p:grpSp>
        <p:nvGrpSpPr>
          <p:cNvPr id="19" name="Grupo 18"/>
          <p:cNvGrpSpPr/>
          <p:nvPr/>
        </p:nvGrpSpPr>
        <p:grpSpPr>
          <a:xfrm>
            <a:off x="7513565" y="2420498"/>
            <a:ext cx="3840235" cy="3637402"/>
            <a:chOff x="7691646" y="1584099"/>
            <a:chExt cx="3435928" cy="3494527"/>
          </a:xfrm>
        </p:grpSpPr>
        <p:sp>
          <p:nvSpPr>
            <p:cNvPr id="20" name="Rectángulo redondeado 19"/>
            <p:cNvSpPr/>
            <p:nvPr/>
          </p:nvSpPr>
          <p:spPr>
            <a:xfrm>
              <a:off x="7691646" y="1584099"/>
              <a:ext cx="3435928" cy="349452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055429" y="1702155"/>
              <a:ext cx="2683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DNI</a:t>
              </a:r>
              <a:endParaRPr lang="es-AR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8055429" y="2018007"/>
              <a:ext cx="2683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CUIT/CUIL</a:t>
              </a:r>
              <a:endParaRPr lang="es-AR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055428" y="2337996"/>
              <a:ext cx="268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Apellido</a:t>
              </a:r>
              <a:endParaRPr lang="es-AR" dirty="0"/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7877348" y="3539590"/>
            <a:ext cx="299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Nombre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877349" y="3904785"/>
            <a:ext cx="30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Condición frente al IVA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920153" y="4297624"/>
            <a:ext cx="30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Dirección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920153" y="4690463"/>
            <a:ext cx="30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Zona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920153" y="5051521"/>
            <a:ext cx="30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MB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920153" y="5449071"/>
            <a:ext cx="30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Fecha del ultimo pago</a:t>
            </a:r>
            <a:endParaRPr lang="es-AR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81" y="3955828"/>
            <a:ext cx="3744484" cy="2630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03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549</TotalTime>
  <Words>247</Words>
  <Application>Microsoft Office PowerPoint</Application>
  <PresentationFormat>Panorámica</PresentationFormat>
  <Paragraphs>71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10</dc:creator>
  <cp:lastModifiedBy>Windows 10</cp:lastModifiedBy>
  <cp:revision>20</cp:revision>
  <dcterms:created xsi:type="dcterms:W3CDTF">2024-07-02T13:54:54Z</dcterms:created>
  <dcterms:modified xsi:type="dcterms:W3CDTF">2024-07-02T23:04:48Z</dcterms:modified>
</cp:coreProperties>
</file>