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884"/>
    <a:srgbClr val="B6BFC9"/>
    <a:srgbClr val="ABB5BE"/>
    <a:srgbClr val="ABB5BF"/>
    <a:srgbClr val="A7AFBA"/>
    <a:srgbClr val="ACB6C0"/>
    <a:srgbClr val="ABB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2690" y="-6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00BB7-7436-A7B6-55F3-470FF1F9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CA0384-E624-67BA-6C18-5652B76FF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5A8E4-87D5-330C-613E-74A6549B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EF6F1-D4BF-F88B-DE0B-0D9D1C8D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33B7A-BEBD-808B-4E00-FD229738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585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3B38F-0817-02B6-8F98-D173DCEB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78BA23-9C32-FB79-D5ED-D218A6550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0D15F-403D-8A35-5631-43BCC548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9A61D-DE7C-091B-A4F0-D5EC03A6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2ABB0-AA2B-5BBE-6BF8-3152D0E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4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10148D-F153-705C-F5A7-6211B8C08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F84BA6-6917-8430-A95F-B40C33C46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8A100-F1D0-429F-BEDC-C02E95FA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27FDD-9376-BAD7-A419-4770499A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D251B-5AF2-79F1-96FB-729701CC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10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64025-8A27-32DC-B435-40BB820D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13CAE-A954-FCAE-E360-066A476B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96524-9B5F-2B4E-A769-BD276239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730E7-1808-8DE6-F943-13680B49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82F24-33E1-F096-A222-4324A30A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777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B1F0F-4D21-4877-E014-FD5F3357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26F0C-725B-F365-D7CA-773EB92A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97BC9-F4AA-4925-2BE7-95ECDF03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A0A6D-4074-3CA6-F742-79803E2E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623D0-7CE2-E16B-FE3F-EF9A5F49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553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BAE5-EB84-337B-177E-935245C7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8F45C4-D063-2571-E2AA-801959362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10B993-6D33-85E0-7BDA-097D4EE1A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9FF56E-4C65-AFA1-0EAA-06F5B2F6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B17B3-62EE-1D0A-A629-399C3641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753B85-08C9-4940-4E42-26C94502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491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96843-36A4-04F0-93CF-F345A16F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A513-E922-B288-F47C-2C721A6F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92DCB-C762-7EFB-12C6-5E7F01816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0779E9-0287-75AC-066C-5DD70B894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0A223C-A4A3-97B4-E168-5B23A2BB0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F31053-D53C-938A-8BEE-BDDB4EE1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15A9AB-B7AF-C8CE-EB9F-59B2A693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BD326D-4C89-7028-2A02-C34E73E0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3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DD19-18D1-669D-5B62-EA57140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E0E5DB-A127-0E99-AF12-46D01E02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3DFE02-1D49-6EE5-F452-1605B4C2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C92507-EE1C-E645-7C5C-7333BC93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1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4F9989-9F9F-807F-CDAE-4CE3E9E5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5B0283-B959-A85C-998C-11A49299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876599-09A8-CD46-08F8-E44EC2BB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474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52178-7323-3071-F1AC-B7BDCE2D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D959B-AB38-8BAC-1EF6-38DE50F5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AE6365-D31C-3884-CCB3-866520040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6E600D-1656-2240-BE8E-FC40B4C9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4807FD-C6FD-87DA-1D65-35CDDCD4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5C2F5-43D9-0366-F071-C45F3B22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824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FB34A-22EC-45B1-7062-E476360A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949D5D-CBD4-0C11-A2B1-F53DAE22A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323565-7347-025C-48F4-20E90008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580700-8D77-61E6-CA89-E3949F38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ADC9B7-1776-4FFE-2A08-FF1161C2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20CB43-8BA7-E8C0-F4A6-E3EEE0B7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123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F80EB3-EC19-B71C-536C-EDB3E161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EAAE6-0983-DEA9-8008-60BB9DCCC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81C30-E9A2-3369-ED10-167CC58C4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C411C-89C3-432F-A4A6-F80DB00D2A0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8533C-B1D4-D13C-93C4-FD627094B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5F40F-1235-B971-974F-8B80F6E0B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9661-1EAB-4072-885F-BF70D642DB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68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ECC200-4D3C-B941-2E01-8D72A3985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22" y="-72192"/>
            <a:ext cx="4928556" cy="6858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CBD3914-F452-2C92-193B-9D6540FB0DBE}"/>
              </a:ext>
            </a:extLst>
          </p:cNvPr>
          <p:cNvSpPr/>
          <p:nvPr/>
        </p:nvSpPr>
        <p:spPr>
          <a:xfrm>
            <a:off x="5381898" y="3712585"/>
            <a:ext cx="290513" cy="201908"/>
          </a:xfrm>
          <a:prstGeom prst="rect">
            <a:avLst/>
          </a:prstGeom>
          <a:solidFill>
            <a:srgbClr val="B6B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129417C-9E21-AAD9-48C5-8F51882E7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37" y="3618868"/>
            <a:ext cx="518725" cy="237086"/>
          </a:xfrm>
          <a:prstGeom prst="rect">
            <a:avLst/>
          </a:prstGeom>
          <a:scene3d>
            <a:camera prst="orthographicFront">
              <a:rot lat="0" lon="1860000" rev="0"/>
            </a:camera>
            <a:lightRig rig="threePt" dir="t"/>
          </a:scene3d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2E17226-46A9-E6AE-AF71-58E3362F3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32" y="3256097"/>
            <a:ext cx="135664" cy="201908"/>
          </a:xfrm>
          <a:prstGeom prst="rect">
            <a:avLst/>
          </a:prstGeom>
          <a:scene3d>
            <a:camera prst="orthographicFront">
              <a:rot lat="0" lon="1860000" rev="0"/>
            </a:camera>
            <a:lightRig rig="threePt" dir="t"/>
          </a:scene3d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DA1B81D-2E57-BA7C-363D-836993B18AB4}"/>
              </a:ext>
            </a:extLst>
          </p:cNvPr>
          <p:cNvSpPr txBox="1"/>
          <p:nvPr/>
        </p:nvSpPr>
        <p:spPr>
          <a:xfrm rot="120000">
            <a:off x="5317067" y="3872727"/>
            <a:ext cx="468349" cy="153888"/>
          </a:xfrm>
          <a:prstGeom prst="rect">
            <a:avLst/>
          </a:prstGeom>
          <a:noFill/>
          <a:scene3d>
            <a:camera prst="orthographicFront">
              <a:rot lat="0" lon="186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sz="400" dirty="0">
                <a:solidFill>
                  <a:srgbClr val="757884"/>
                </a:solidFill>
              </a:rPr>
              <a:t>-093236</a:t>
            </a:r>
            <a:endParaRPr lang="es-AR" dirty="0">
              <a:solidFill>
                <a:srgbClr val="7578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18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Cabral</dc:creator>
  <cp:lastModifiedBy>Santiago Cabral</cp:lastModifiedBy>
  <cp:revision>2</cp:revision>
  <dcterms:created xsi:type="dcterms:W3CDTF">2023-02-07T18:52:41Z</dcterms:created>
  <dcterms:modified xsi:type="dcterms:W3CDTF">2023-02-07T19:46:15Z</dcterms:modified>
</cp:coreProperties>
</file>