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9139-D79E-43B0-934D-F75F4E1D4193}" type="datetimeFigureOut">
              <a:rPr lang="es-ES" smtClean="0"/>
              <a:pPr/>
              <a:t>19/04/2021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CF8-0856-4926-A70E-62F1283897D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9139-D79E-43B0-934D-F75F4E1D4193}" type="datetimeFigureOut">
              <a:rPr lang="es-ES" smtClean="0"/>
              <a:pPr/>
              <a:t>19/04/2021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CF8-0856-4926-A70E-62F1283897D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9139-D79E-43B0-934D-F75F4E1D4193}" type="datetimeFigureOut">
              <a:rPr lang="es-ES" smtClean="0"/>
              <a:pPr/>
              <a:t>19/04/2021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CF8-0856-4926-A70E-62F1283897D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9139-D79E-43B0-934D-F75F4E1D4193}" type="datetimeFigureOut">
              <a:rPr lang="es-ES" smtClean="0"/>
              <a:pPr/>
              <a:t>19/04/2021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CF8-0856-4926-A70E-62F1283897D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9139-D79E-43B0-934D-F75F4E1D4193}" type="datetimeFigureOut">
              <a:rPr lang="es-ES" smtClean="0"/>
              <a:pPr/>
              <a:t>19/04/2021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CF8-0856-4926-A70E-62F1283897D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9139-D79E-43B0-934D-F75F4E1D4193}" type="datetimeFigureOut">
              <a:rPr lang="es-ES" smtClean="0"/>
              <a:pPr/>
              <a:t>19/04/2021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CF8-0856-4926-A70E-62F1283897D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9139-D79E-43B0-934D-F75F4E1D4193}" type="datetimeFigureOut">
              <a:rPr lang="es-ES" smtClean="0"/>
              <a:pPr/>
              <a:t>19/04/2021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CF8-0856-4926-A70E-62F1283897D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9139-D79E-43B0-934D-F75F4E1D4193}" type="datetimeFigureOut">
              <a:rPr lang="es-ES" smtClean="0"/>
              <a:pPr/>
              <a:t>19/04/2021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CF8-0856-4926-A70E-62F1283897D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9139-D79E-43B0-934D-F75F4E1D4193}" type="datetimeFigureOut">
              <a:rPr lang="es-ES" smtClean="0"/>
              <a:pPr/>
              <a:t>19/04/2021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CF8-0856-4926-A70E-62F1283897D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9139-D79E-43B0-934D-F75F4E1D4193}" type="datetimeFigureOut">
              <a:rPr lang="es-ES" smtClean="0"/>
              <a:pPr/>
              <a:t>19/04/2021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CF8-0856-4926-A70E-62F1283897D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9139-D79E-43B0-934D-F75F4E1D4193}" type="datetimeFigureOut">
              <a:rPr lang="es-ES" smtClean="0"/>
              <a:pPr/>
              <a:t>19/04/2021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CF8-0856-4926-A70E-62F1283897D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9139-D79E-43B0-934D-F75F4E1D4193}" type="datetimeFigureOut">
              <a:rPr lang="es-ES" smtClean="0"/>
              <a:pPr/>
              <a:t>19/04/2021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41CF8-0856-4926-A70E-62F1283897D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43181"/>
            <a:ext cx="7772400" cy="95726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INTRODUCCIÓN AL SQL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214818"/>
            <a:ext cx="6400800" cy="1071570"/>
          </a:xfrm>
        </p:spPr>
        <p:txBody>
          <a:bodyPr>
            <a:normAutofit/>
          </a:bodyPr>
          <a:lstStyle/>
          <a:p>
            <a:r>
              <a:rPr lang="es-MX" sz="2400" b="1" dirty="0" smtClean="0">
                <a:solidFill>
                  <a:schemeClr val="tx2"/>
                </a:solidFill>
              </a:rPr>
              <a:t>Profesor: Luz Mery Cárcamo</a:t>
            </a:r>
            <a:endParaRPr lang="es-ES" sz="2400" b="1" dirty="0">
              <a:solidFill>
                <a:schemeClr val="tx2"/>
              </a:solidFill>
            </a:endParaRPr>
          </a:p>
        </p:txBody>
      </p:sp>
      <p:pic>
        <p:nvPicPr>
          <p:cNvPr id="5" name="Picture 7" descr="http://3.bp.blogspot.com/_UVMDVpjtkcY/SA58RC-642I/AAAAAAAAABU/PMHZ4Nog6Ds/s320/sen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53025"/>
            <a:ext cx="6709457" cy="4861925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357422" y="5572140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Profesor: </a:t>
            </a:r>
            <a:r>
              <a:rPr lang="es-MX" b="1" dirty="0" smtClean="0"/>
              <a:t>Edward Lopera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SQL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86766" cy="4525963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Es el lenguaje estándar para la gestión de bases de datos. Es el lenguaje utilizado por los programadores para desarrollar sus aplicaciones y con el que podemos realizar todas las tareas necesarias para explotar al completo una base de datos. Con la aparición de los servidores de datos, las aplicaciones pueden conectarse a un servidor para la transmisión  y el trabajo de datos.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642918"/>
            <a:ext cx="8186766" cy="5483245"/>
          </a:xfrm>
        </p:spPr>
        <p:txBody>
          <a:bodyPr>
            <a:normAutofit/>
          </a:bodyPr>
          <a:lstStyle/>
          <a:p>
            <a:pPr marL="0" algn="just">
              <a:buNone/>
            </a:pPr>
            <a:r>
              <a:rPr lang="es-ES" dirty="0"/>
              <a:t>Todas las operaciones ejecutadas en la base de datos son desarrolladas usando sentencias de SQL. Para ello, se usan dos tipos de comandos en SQL, los DDL (Data Definition Language - Lenguaje de Definición de Datos) que permiten crear y definir nuevas bases de datos, campos e índices. Y los DML (Data Manipulation Language - Lenguaje de Manipulación de Datos) que permiten generar consultas para ordenar, filtrar y extraer datos de la base de datos, al igual que actualizar o borrar los datos de una tabla.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642918"/>
            <a:ext cx="8186766" cy="5483245"/>
          </a:xfrm>
        </p:spPr>
        <p:txBody>
          <a:bodyPr>
            <a:normAutofit/>
          </a:bodyPr>
          <a:lstStyle/>
          <a:p>
            <a:r>
              <a:rPr lang="es-ES" b="1" dirty="0"/>
              <a:t>Recuperar datos </a:t>
            </a:r>
            <a:endParaRPr lang="es-ES" dirty="0"/>
          </a:p>
          <a:p>
            <a:r>
              <a:rPr lang="es-ES" b="1" dirty="0"/>
              <a:t>Actualizar, insertar y borrar datos </a:t>
            </a:r>
            <a:endParaRPr lang="es-ES" dirty="0"/>
          </a:p>
          <a:p>
            <a:r>
              <a:rPr lang="es-ES" b="1" dirty="0"/>
              <a:t>Crear, modificar y borrar objetos de la base de datos </a:t>
            </a:r>
            <a:endParaRPr lang="es-ES" dirty="0"/>
          </a:p>
          <a:p>
            <a:r>
              <a:rPr lang="es-ES" b="1" dirty="0"/>
              <a:t>Controlar acceso a la base de datos   </a:t>
            </a:r>
            <a:endParaRPr lang="es-ES" dirty="0"/>
          </a:p>
          <a:p>
            <a:r>
              <a:rPr lang="es-ES" b="1" dirty="0"/>
              <a:t>Garantizar la consistencia de la base de datos </a:t>
            </a:r>
            <a:endParaRPr lang="es-ES" dirty="0"/>
          </a:p>
          <a:p>
            <a:r>
              <a:rPr lang="es-ES" b="1" dirty="0"/>
              <a:t>Monitorear la configuración y el desempeño de la base de datos. </a:t>
            </a:r>
            <a:endParaRPr lang="es-ES" dirty="0"/>
          </a:p>
          <a:p>
            <a:pPr marL="0" algn="just"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642918"/>
            <a:ext cx="8186766" cy="5483245"/>
          </a:xfrm>
        </p:spPr>
        <p:txBody>
          <a:bodyPr>
            <a:normAutofit/>
          </a:bodyPr>
          <a:lstStyle/>
          <a:p>
            <a:pPr marL="0" algn="just">
              <a:buNone/>
            </a:pPr>
            <a:r>
              <a:rPr lang="es-ES" b="1" dirty="0"/>
              <a:t>COMPONENTES DEL </a:t>
            </a:r>
            <a:r>
              <a:rPr lang="es-ES" b="1" dirty="0" smtClean="0"/>
              <a:t>SQL</a:t>
            </a:r>
          </a:p>
          <a:p>
            <a:pPr marL="0" algn="just">
              <a:buNone/>
            </a:pPr>
            <a:endParaRPr lang="es-ES" dirty="0"/>
          </a:p>
          <a:p>
            <a:pPr marL="0" algn="just"/>
            <a:r>
              <a:rPr lang="es-MX" dirty="0" smtClean="0"/>
              <a:t>Comandos</a:t>
            </a:r>
          </a:p>
          <a:p>
            <a:pPr marL="0" algn="just"/>
            <a:r>
              <a:rPr lang="es-MX" dirty="0" smtClean="0"/>
              <a:t>Clausulas</a:t>
            </a:r>
          </a:p>
          <a:p>
            <a:pPr marL="0" algn="just"/>
            <a:r>
              <a:rPr lang="es-MX" dirty="0" smtClean="0"/>
              <a:t>Operadores</a:t>
            </a:r>
          </a:p>
          <a:p>
            <a:pPr marL="0" algn="just"/>
            <a:r>
              <a:rPr lang="es-MX" dirty="0" smtClean="0"/>
              <a:t>Funciones</a:t>
            </a:r>
          </a:p>
          <a:p>
            <a:pPr marL="0" algn="just">
              <a:buNone/>
            </a:pPr>
            <a:r>
              <a:rPr lang="es-ES" dirty="0"/>
              <a:t>El lenguaje SQL está compuesto por comandos, cláusulas, operadores y funciones de agregado. Estos elementos se combinan en las instrucciones para crear, actualizar y manipular las bases de datos.</a:t>
            </a:r>
          </a:p>
          <a:p>
            <a:pPr>
              <a:buNone/>
            </a:pPr>
            <a:r>
              <a:rPr lang="es-ES" dirty="0"/>
              <a:t> </a:t>
            </a:r>
          </a:p>
          <a:p>
            <a:pPr marL="0" algn="just"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642918"/>
            <a:ext cx="8186766" cy="54832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b="1" dirty="0" smtClean="0"/>
              <a:t>COMANDOS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/>
              <a:t>Existen dos tipos de comandos SQL: </a:t>
            </a:r>
          </a:p>
          <a:p>
            <a:pPr lvl="0"/>
            <a:r>
              <a:rPr lang="es-ES" dirty="0"/>
              <a:t>Los DDL que permiten crear y definir nuevas bases de datos, campos e índices. </a:t>
            </a:r>
          </a:p>
          <a:p>
            <a:pPr lvl="0"/>
            <a:r>
              <a:rPr lang="es-ES" dirty="0"/>
              <a:t>Los DML que permiten generar consultas para ordenar, filtrar y extraer datos de la base de datos.</a:t>
            </a:r>
          </a:p>
          <a:p>
            <a:pPr marL="0" algn="just"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18868534"/>
              </p:ext>
            </p:extLst>
          </p:nvPr>
        </p:nvGraphicFramePr>
        <p:xfrm>
          <a:off x="539552" y="476672"/>
          <a:ext cx="8186738" cy="244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602"/>
                <a:gridCol w="557213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Comandos DDL </a:t>
                      </a:r>
                      <a:endParaRPr lang="es-E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Comando 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Descripción</a:t>
                      </a:r>
                      <a:endParaRPr lang="es-E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Utilizado para crear nuevas tablas, campos e índices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Empleado para eliminar tablas e índices 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ALTER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Utilizado para modificar las tablas agregando campos o cambiando la definición de los campos. 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3" name="3 Marcador de contenid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44786885"/>
              </p:ext>
            </p:extLst>
          </p:nvPr>
        </p:nvGraphicFramePr>
        <p:xfrm>
          <a:off x="539552" y="3284984"/>
          <a:ext cx="8186738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602"/>
                <a:gridCol w="557213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Comandos DML </a:t>
                      </a:r>
                      <a:endParaRPr lang="es-E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Comando 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Descripción</a:t>
                      </a:r>
                      <a:endParaRPr lang="es-E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Utilizado para insertar registros en las tablas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Empleado para actualizar los registros en las entidades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Utilizado para consultar la información en las tablas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DELETE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Empleado</a:t>
                      </a:r>
                      <a:r>
                        <a:rPr lang="es-E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para eliminar los datos de </a:t>
                      </a:r>
                      <a:r>
                        <a:rPr lang="es-E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una tabla</a:t>
                      </a:r>
                      <a:endParaRPr lang="es-E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355</Words>
  <Application>Microsoft Office PowerPoint</Application>
  <PresentationFormat>Presentación en pantalla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 INTRODUCCIÓN AL SQL</vt:lpstr>
      <vt:lpstr>SQL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SQL</dc:title>
  <dc:creator>pc</dc:creator>
  <cp:lastModifiedBy>MESA DE AYUDA</cp:lastModifiedBy>
  <cp:revision>7</cp:revision>
  <dcterms:created xsi:type="dcterms:W3CDTF">2009-07-29T03:07:49Z</dcterms:created>
  <dcterms:modified xsi:type="dcterms:W3CDTF">2021-04-19T13:44:53Z</dcterms:modified>
</cp:coreProperties>
</file>