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FFFF"/>
    <a:srgbClr val="FF3399"/>
    <a:srgbClr val="FFFF00"/>
    <a:srgbClr val="CCECFF"/>
    <a:srgbClr val="CCCC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498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A11C-19A9-4AFF-81D1-6A8D6E035B1E}" type="datetimeFigureOut">
              <a:rPr lang="es-MX" smtClean="0"/>
              <a:pPr/>
              <a:t>26/04/2022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9610-8F91-41AA-A25C-A86FA2D320E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A11C-19A9-4AFF-81D1-6A8D6E035B1E}" type="datetimeFigureOut">
              <a:rPr lang="es-MX" smtClean="0"/>
              <a:pPr/>
              <a:t>26/04/2022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9610-8F91-41AA-A25C-A86FA2D320E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A11C-19A9-4AFF-81D1-6A8D6E035B1E}" type="datetimeFigureOut">
              <a:rPr lang="es-MX" smtClean="0"/>
              <a:pPr/>
              <a:t>26/04/2022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9610-8F91-41AA-A25C-A86FA2D320E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A11C-19A9-4AFF-81D1-6A8D6E035B1E}" type="datetimeFigureOut">
              <a:rPr lang="es-MX" smtClean="0"/>
              <a:pPr/>
              <a:t>26/04/2022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9610-8F91-41AA-A25C-A86FA2D320E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A11C-19A9-4AFF-81D1-6A8D6E035B1E}" type="datetimeFigureOut">
              <a:rPr lang="es-MX" smtClean="0"/>
              <a:pPr/>
              <a:t>26/04/2022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9610-8F91-41AA-A25C-A86FA2D320E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A11C-19A9-4AFF-81D1-6A8D6E035B1E}" type="datetimeFigureOut">
              <a:rPr lang="es-MX" smtClean="0"/>
              <a:pPr/>
              <a:t>26/04/2022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9610-8F91-41AA-A25C-A86FA2D320E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A11C-19A9-4AFF-81D1-6A8D6E035B1E}" type="datetimeFigureOut">
              <a:rPr lang="es-MX" smtClean="0"/>
              <a:pPr/>
              <a:t>26/04/2022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9610-8F91-41AA-A25C-A86FA2D320E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A11C-19A9-4AFF-81D1-6A8D6E035B1E}" type="datetimeFigureOut">
              <a:rPr lang="es-MX" smtClean="0"/>
              <a:pPr/>
              <a:t>26/04/2022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9610-8F91-41AA-A25C-A86FA2D320E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A11C-19A9-4AFF-81D1-6A8D6E035B1E}" type="datetimeFigureOut">
              <a:rPr lang="es-MX" smtClean="0"/>
              <a:pPr/>
              <a:t>26/04/2022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9610-8F91-41AA-A25C-A86FA2D320E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A11C-19A9-4AFF-81D1-6A8D6E035B1E}" type="datetimeFigureOut">
              <a:rPr lang="es-MX" smtClean="0"/>
              <a:pPr/>
              <a:t>26/04/2022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9610-8F91-41AA-A25C-A86FA2D320E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A11C-19A9-4AFF-81D1-6A8D6E035B1E}" type="datetimeFigureOut">
              <a:rPr lang="es-MX" smtClean="0"/>
              <a:pPr/>
              <a:t>26/04/2022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9610-8F91-41AA-A25C-A86FA2D320E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9A11C-19A9-4AFF-81D1-6A8D6E035B1E}" type="datetimeFigureOut">
              <a:rPr lang="es-MX" smtClean="0"/>
              <a:pPr/>
              <a:t>26/04/2022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49610-8F91-41AA-A25C-A86FA2D320E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Rectángulo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4" name="23 Conector recto"/>
          <p:cNvCxnSpPr/>
          <p:nvPr/>
        </p:nvCxnSpPr>
        <p:spPr>
          <a:xfrm>
            <a:off x="0" y="141264"/>
            <a:ext cx="9144000" cy="1588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>
            <a:off x="0" y="6713560"/>
            <a:ext cx="9144000" cy="1588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2015716" y="2490260"/>
            <a:ext cx="5112568" cy="1015663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s-CO" sz="6000" dirty="0" smtClean="0">
                <a:latin typeface="Learning Curve" panose="02000000000000000000" pitchFamily="2" charset="0"/>
              </a:rPr>
              <a:t>Linkedlist</a:t>
            </a:r>
            <a:endParaRPr lang="es-CO" sz="6000" dirty="0">
              <a:latin typeface="Learning Curve" panose="02000000000000000000" pitchFamily="2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547664" y="5517232"/>
            <a:ext cx="619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dirty="0" smtClean="0">
                <a:latin typeface="Bahnschrift Light Condensed" panose="020B0502040204020203" pitchFamily="34" charset="0"/>
              </a:rPr>
              <a:t>María Fernanda Hurtado Gómez </a:t>
            </a:r>
            <a:endParaRPr lang="es-CO" sz="3200" dirty="0">
              <a:latin typeface="Bahnschrift Light Condensed" panose="020B0502040204020203" pitchFamily="34" charset="0"/>
            </a:endParaRPr>
          </a:p>
        </p:txBody>
      </p:sp>
      <p:pic>
        <p:nvPicPr>
          <p:cNvPr id="1032" name="Picture 8" descr="Enlace - Iconos gratis de multim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140968"/>
            <a:ext cx="1992508" cy="199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nicio - CUE Alexander von Humbold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86" y="426992"/>
            <a:ext cx="1859070" cy="59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Elipse"/>
          <p:cNvSpPr/>
          <p:nvPr/>
        </p:nvSpPr>
        <p:spPr>
          <a:xfrm>
            <a:off x="357158" y="928670"/>
            <a:ext cx="714380" cy="714380"/>
          </a:xfrm>
          <a:prstGeom prst="ellipse">
            <a:avLst/>
          </a:prstGeom>
          <a:solidFill>
            <a:srgbClr val="FFCC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Elipse"/>
          <p:cNvSpPr/>
          <p:nvPr/>
        </p:nvSpPr>
        <p:spPr>
          <a:xfrm>
            <a:off x="7500958" y="2857496"/>
            <a:ext cx="571504" cy="571504"/>
          </a:xfrm>
          <a:prstGeom prst="ellipse">
            <a:avLst/>
          </a:prstGeom>
          <a:solidFill>
            <a:srgbClr val="CCEC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Elipse"/>
          <p:cNvSpPr/>
          <p:nvPr/>
        </p:nvSpPr>
        <p:spPr>
          <a:xfrm>
            <a:off x="7500958" y="5857892"/>
            <a:ext cx="500066" cy="500066"/>
          </a:xfrm>
          <a:prstGeom prst="ellipse">
            <a:avLst/>
          </a:prstGeom>
          <a:solidFill>
            <a:schemeClr val="accent2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428596" y="3571876"/>
            <a:ext cx="500066" cy="500066"/>
          </a:xfrm>
          <a:prstGeom prst="ellipse">
            <a:avLst/>
          </a:prstGeom>
          <a:solidFill>
            <a:schemeClr val="tx2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7000892" y="-250033"/>
            <a:ext cx="500066" cy="500066"/>
          </a:xfrm>
          <a:prstGeom prst="ellipse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3643306" y="1785926"/>
            <a:ext cx="642942" cy="642942"/>
          </a:xfrm>
          <a:prstGeom prst="ellipse">
            <a:avLst/>
          </a:prstGeom>
          <a:solidFill>
            <a:srgbClr val="FF339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3000364" y="285728"/>
            <a:ext cx="428628" cy="428604"/>
          </a:xfrm>
          <a:prstGeom prst="ellipse">
            <a:avLst/>
          </a:prstGeom>
          <a:solidFill>
            <a:srgbClr val="FFFF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500034" y="6072206"/>
            <a:ext cx="428628" cy="428604"/>
          </a:xfrm>
          <a:prstGeom prst="ellipse">
            <a:avLst/>
          </a:prstGeom>
          <a:solidFill>
            <a:srgbClr val="FFFF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8072462" y="4500570"/>
            <a:ext cx="428628" cy="428628"/>
          </a:xfrm>
          <a:prstGeom prst="ellipse">
            <a:avLst/>
          </a:prstGeom>
          <a:solidFill>
            <a:srgbClr val="FF339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Elipse"/>
          <p:cNvSpPr/>
          <p:nvPr/>
        </p:nvSpPr>
        <p:spPr>
          <a:xfrm>
            <a:off x="7786710" y="1142984"/>
            <a:ext cx="428628" cy="428628"/>
          </a:xfrm>
          <a:prstGeom prst="ellipse">
            <a:avLst/>
          </a:prstGeom>
          <a:solidFill>
            <a:srgbClr val="FFCC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20 Elipse"/>
          <p:cNvSpPr/>
          <p:nvPr/>
        </p:nvSpPr>
        <p:spPr>
          <a:xfrm>
            <a:off x="5929322" y="2571744"/>
            <a:ext cx="500066" cy="500066"/>
          </a:xfrm>
          <a:prstGeom prst="ellipse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Elipse"/>
          <p:cNvSpPr/>
          <p:nvPr/>
        </p:nvSpPr>
        <p:spPr>
          <a:xfrm>
            <a:off x="2285984" y="3214686"/>
            <a:ext cx="500066" cy="500066"/>
          </a:xfrm>
          <a:prstGeom prst="ellipse">
            <a:avLst/>
          </a:prstGeom>
          <a:solidFill>
            <a:schemeClr val="accent3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395042"/>
            <a:ext cx="6305216" cy="526620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955" y="5981856"/>
            <a:ext cx="1263486" cy="45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2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AutoShape 4" descr="hellokitty aesthetic angel sanrio Sticker by &gt;: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4342" name="AutoShape 6" descr="hellokitty aesthetic angel sanrio Sticker by &gt;: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4344" name="AutoShape 8" descr="hellokitty aesthetic angel sanrio Sticker by &gt;: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4346" name="AutoShape 10" descr="hellokitty pixel Sticker by 🕸️🔪Goodbye Kitty🔪🕸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4348" name="AutoShape 12" descr="hellokitty pixel Sticker by 🕸️🔪Goodbye Kitty🔪🕸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4350" name="AutoShape 14" descr="hellokitty pixel Sticker by 🕸️🔪Goodbye Kitty🔪🕸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4362" name="AutoShape 26" descr="star kawaii pixel Sticker by Tatiane Belarmin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4364" name="AutoShape 28" descr="star kawaii pixel Sticker by Tatiane Belarmin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4368" name="Picture 32" descr="Iconos Pixel- Descarga gratuita, PNG y SV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0931667">
            <a:off x="357158" y="6072206"/>
            <a:ext cx="571504" cy="571504"/>
          </a:xfrm>
          <a:prstGeom prst="rect">
            <a:avLst/>
          </a:prstGeom>
          <a:noFill/>
        </p:spPr>
      </p:pic>
      <p:pic>
        <p:nvPicPr>
          <p:cNvPr id="22" name="Picture 32" descr="Iconos Pixel- Descarga gratuita, PNG y SV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33397" y="356605"/>
            <a:ext cx="372879" cy="372879"/>
          </a:xfrm>
          <a:prstGeom prst="rect">
            <a:avLst/>
          </a:prstGeom>
          <a:noFill/>
        </p:spPr>
      </p:pic>
      <p:pic>
        <p:nvPicPr>
          <p:cNvPr id="23" name="Picture 32" descr="Iconos Pixel- Descarga gratuita, PNG y SV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6641" y="4168972"/>
            <a:ext cx="500066" cy="500066"/>
          </a:xfrm>
          <a:prstGeom prst="rect">
            <a:avLst/>
          </a:prstGeom>
          <a:noFill/>
        </p:spPr>
      </p:pic>
      <p:pic>
        <p:nvPicPr>
          <p:cNvPr id="24" name="Picture 32" descr="Iconos Pixel- Descarga gratuita, PNG y SV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0576733">
            <a:off x="8581600" y="6295599"/>
            <a:ext cx="500066" cy="500066"/>
          </a:xfrm>
          <a:prstGeom prst="rect">
            <a:avLst/>
          </a:prstGeom>
          <a:noFill/>
        </p:spPr>
      </p:pic>
      <p:pic>
        <p:nvPicPr>
          <p:cNvPr id="25" name="Picture 32" descr="Iconos Pixel- Descarga gratuita, PNG y SV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739146">
            <a:off x="1293383" y="264162"/>
            <a:ext cx="452097" cy="452097"/>
          </a:xfrm>
          <a:prstGeom prst="rect">
            <a:avLst/>
          </a:prstGeom>
          <a:noFill/>
        </p:spPr>
      </p:pic>
      <p:pic>
        <p:nvPicPr>
          <p:cNvPr id="26" name="Picture 32" descr="Iconos Pixel- Descarga gratuita, PNG y SV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624752">
            <a:off x="8522675" y="2264374"/>
            <a:ext cx="571504" cy="571504"/>
          </a:xfrm>
          <a:prstGeom prst="rect">
            <a:avLst/>
          </a:prstGeom>
          <a:noFill/>
        </p:spPr>
      </p:pic>
      <p:pic>
        <p:nvPicPr>
          <p:cNvPr id="28" name="Picture 32" descr="Iconos Pixel- Descarga gratuita, PNG y SV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0783930">
            <a:off x="365008" y="2141215"/>
            <a:ext cx="372879" cy="372879"/>
          </a:xfrm>
          <a:prstGeom prst="rect">
            <a:avLst/>
          </a:prstGeom>
          <a:noFill/>
        </p:spPr>
      </p:pic>
      <p:sp>
        <p:nvSpPr>
          <p:cNvPr id="2" name="CuadroTexto 1"/>
          <p:cNvSpPr txBox="1"/>
          <p:nvPr/>
        </p:nvSpPr>
        <p:spPr>
          <a:xfrm>
            <a:off x="2483768" y="356605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latin typeface="Another Typewriter" pitchFamily="1" charset="0"/>
              </a:rPr>
              <a:t>¿Qué son las linkedList</a:t>
            </a:r>
            <a:r>
              <a:rPr lang="es-MX" dirty="0">
                <a:latin typeface="Another Typewriter" pitchFamily="1" charset="0"/>
              </a:rPr>
              <a:t> </a:t>
            </a:r>
            <a:r>
              <a:rPr lang="es-MX" dirty="0" smtClean="0">
                <a:latin typeface="Another Typewriter" pitchFamily="1" charset="0"/>
              </a:rPr>
              <a:t>o lista enlazadas?</a:t>
            </a:r>
            <a:endParaRPr lang="es-CO" dirty="0">
              <a:latin typeface="Another Typewriter" pitchFamily="1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42910" y="1357298"/>
            <a:ext cx="3461847" cy="2287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1273708" y="1311103"/>
            <a:ext cx="754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 smtClean="0">
                <a:latin typeface="Another Typewriter" pitchFamily="1" charset="0"/>
              </a:rPr>
              <a:t>Es una estructura de datos linear, en la que los elementos</a:t>
            </a:r>
            <a:endParaRPr lang="es-CO" dirty="0">
              <a:latin typeface="Another Typewriter" pitchFamily="1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273708" y="1563900"/>
            <a:ext cx="6826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 smtClean="0">
                <a:latin typeface="Another Typewriter" pitchFamily="1" charset="0"/>
              </a:rPr>
              <a:t>de una LinkedList se vinculan mediante punteros, estos no se almacenan en ubicaciones de memoria contigua. </a:t>
            </a:r>
            <a:endParaRPr lang="es-CO" dirty="0">
              <a:latin typeface="Another Typewriter" pitchFamily="1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252004" y="2084570"/>
            <a:ext cx="68266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 smtClean="0">
                <a:latin typeface="Another Typewriter" pitchFamily="1" charset="0"/>
              </a:rPr>
              <a:t>Cada elemento de la linkedlist se llama nodo, estos nodos están compuestos de 2 elementos:</a:t>
            </a:r>
          </a:p>
          <a:p>
            <a:pPr marL="342900" indent="-342900" algn="just">
              <a:buAutoNum type="arabicPeriod"/>
            </a:pPr>
            <a:r>
              <a:rPr lang="es-CO" dirty="0" smtClean="0">
                <a:latin typeface="Another Typewriter" pitchFamily="1" charset="0"/>
              </a:rPr>
              <a:t>Contenido </a:t>
            </a:r>
            <a:r>
              <a:rPr lang="es-CO" dirty="0">
                <a:latin typeface="Another Typewriter" pitchFamily="1" charset="0"/>
              </a:rPr>
              <a:t>del elemento</a:t>
            </a:r>
            <a:r>
              <a:rPr lang="es-CO" dirty="0" smtClean="0">
                <a:latin typeface="Another Typewriter" pitchFamily="1" charset="0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es-CO" dirty="0" smtClean="0">
                <a:latin typeface="Another Typewriter" pitchFamily="1" charset="0"/>
              </a:rPr>
              <a:t>Puntero al siguiente nodo de la linkedlist.</a:t>
            </a:r>
            <a:endParaRPr lang="es-CO" dirty="0">
              <a:latin typeface="Another Typewriter" pitchFamily="1" charset="0"/>
            </a:endParaRPr>
          </a:p>
          <a:p>
            <a:pPr algn="just"/>
            <a:endParaRPr lang="es-CO" dirty="0" smtClean="0">
              <a:latin typeface="Another Typewriter" pitchFamily="1" charset="0"/>
            </a:endParaRPr>
          </a:p>
          <a:p>
            <a:pPr algn="just"/>
            <a:r>
              <a:rPr lang="es-CO" dirty="0" smtClean="0">
                <a:latin typeface="Another Typewriter" pitchFamily="1" charset="0"/>
              </a:rPr>
              <a:t> </a:t>
            </a:r>
            <a:endParaRPr lang="es-CO" dirty="0">
              <a:latin typeface="Another Typewriter" pitchFamily="1" charset="0"/>
            </a:endParaRPr>
          </a:p>
        </p:txBody>
      </p:sp>
      <p:pic>
        <p:nvPicPr>
          <p:cNvPr id="1030" name="Picture 6" descr="Java LinkedLi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446397"/>
            <a:ext cx="3528392" cy="329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2" descr="Iconos Pixel- Descarga gratuita, PNG y SV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624752">
            <a:off x="7435159" y="4133253"/>
            <a:ext cx="571504" cy="5715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Rectángulo"/>
          <p:cNvSpPr/>
          <p:nvPr/>
        </p:nvSpPr>
        <p:spPr>
          <a:xfrm>
            <a:off x="357158" y="500042"/>
            <a:ext cx="8358246" cy="5786478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/>
          <p:cNvSpPr txBox="1"/>
          <p:nvPr/>
        </p:nvSpPr>
        <p:spPr>
          <a:xfrm>
            <a:off x="719857" y="1916832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Another Typewriter" pitchFamily="1" charset="0"/>
              </a:rPr>
              <a:t>almacena sus artículos en "contenedores". La lista tiene un enlace al primer contenedor y cada contenedor tiene un enlace al siguiente contenedor de la lista. Para agregar un elemento a la lista, el elemento se coloca en un nuevo contenedor y ese contenedor se vincula a uno de los otros contenedores de la lista</a:t>
            </a:r>
            <a:r>
              <a:rPr lang="es-MX" dirty="0" smtClean="0">
                <a:latin typeface="Another Typewriter" pitchFamily="1" charset="0"/>
              </a:rPr>
              <a:t>.</a:t>
            </a:r>
          </a:p>
          <a:p>
            <a:pPr algn="just"/>
            <a:endParaRPr lang="es-MX" dirty="0" smtClean="0">
              <a:latin typeface="Another Typewriter" pitchFamily="1" charset="0"/>
            </a:endParaRPr>
          </a:p>
          <a:p>
            <a:pPr algn="just"/>
            <a:r>
              <a:rPr lang="es-MX" i="1" dirty="0" smtClean="0">
                <a:latin typeface="Another Typewriter" pitchFamily="1" charset="0"/>
              </a:rPr>
              <a:t>Principalmente hacemos uso de las </a:t>
            </a:r>
            <a:r>
              <a:rPr lang="es-MX" i="1" dirty="0" err="1" smtClean="0">
                <a:latin typeface="Another Typewriter" pitchFamily="1" charset="0"/>
              </a:rPr>
              <a:t>linkedlist</a:t>
            </a:r>
            <a:r>
              <a:rPr lang="es-MX" i="1" dirty="0" smtClean="0">
                <a:latin typeface="Another Typewriter" pitchFamily="1" charset="0"/>
              </a:rPr>
              <a:t> para manipular datos</a:t>
            </a:r>
            <a:r>
              <a:rPr lang="es-MX" dirty="0" smtClean="0">
                <a:latin typeface="Another Typewriter" pitchFamily="1" charset="0"/>
              </a:rPr>
              <a:t>.</a:t>
            </a:r>
          </a:p>
          <a:p>
            <a:pPr algn="just"/>
            <a:endParaRPr lang="es-MX" dirty="0">
              <a:latin typeface="Another Typewriter" pitchFamily="1" charset="0"/>
            </a:endParaRPr>
          </a:p>
          <a:p>
            <a:pPr algn="just"/>
            <a:r>
              <a:rPr lang="es-MX" i="1" dirty="0" smtClean="0">
                <a:latin typeface="Another Typewriter" pitchFamily="1" charset="0"/>
              </a:rPr>
              <a:t>Tienen tamaño ilimitado. </a:t>
            </a:r>
            <a:endParaRPr lang="es-CO" i="1" dirty="0">
              <a:latin typeface="Another Typewriter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642910" y="1142984"/>
            <a:ext cx="7858180" cy="528641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461" y="1844824"/>
            <a:ext cx="6423078" cy="344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Elipse"/>
          <p:cNvSpPr/>
          <p:nvPr/>
        </p:nvSpPr>
        <p:spPr>
          <a:xfrm>
            <a:off x="357158" y="928670"/>
            <a:ext cx="714380" cy="714380"/>
          </a:xfrm>
          <a:prstGeom prst="ellipse">
            <a:avLst/>
          </a:prstGeom>
          <a:solidFill>
            <a:srgbClr val="FFCC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Elipse"/>
          <p:cNvSpPr/>
          <p:nvPr/>
        </p:nvSpPr>
        <p:spPr>
          <a:xfrm>
            <a:off x="7500958" y="2857496"/>
            <a:ext cx="571504" cy="571504"/>
          </a:xfrm>
          <a:prstGeom prst="ellipse">
            <a:avLst/>
          </a:prstGeom>
          <a:solidFill>
            <a:srgbClr val="CCEC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Elipse"/>
          <p:cNvSpPr/>
          <p:nvPr/>
        </p:nvSpPr>
        <p:spPr>
          <a:xfrm>
            <a:off x="7500958" y="5857892"/>
            <a:ext cx="500066" cy="500066"/>
          </a:xfrm>
          <a:prstGeom prst="ellipse">
            <a:avLst/>
          </a:prstGeom>
          <a:solidFill>
            <a:schemeClr val="accent2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428596" y="3571876"/>
            <a:ext cx="500066" cy="500066"/>
          </a:xfrm>
          <a:prstGeom prst="ellipse">
            <a:avLst/>
          </a:prstGeom>
          <a:solidFill>
            <a:schemeClr val="tx2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7000892" y="-250033"/>
            <a:ext cx="500066" cy="500066"/>
          </a:xfrm>
          <a:prstGeom prst="ellipse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3643306" y="1785926"/>
            <a:ext cx="642942" cy="642942"/>
          </a:xfrm>
          <a:prstGeom prst="ellipse">
            <a:avLst/>
          </a:prstGeom>
          <a:solidFill>
            <a:srgbClr val="FF339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3000364" y="285728"/>
            <a:ext cx="428628" cy="428604"/>
          </a:xfrm>
          <a:prstGeom prst="ellipse">
            <a:avLst/>
          </a:prstGeom>
          <a:solidFill>
            <a:srgbClr val="FFFF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500034" y="6072206"/>
            <a:ext cx="428628" cy="428604"/>
          </a:xfrm>
          <a:prstGeom prst="ellipse">
            <a:avLst/>
          </a:prstGeom>
          <a:solidFill>
            <a:srgbClr val="FFFF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8072462" y="4500570"/>
            <a:ext cx="428628" cy="428628"/>
          </a:xfrm>
          <a:prstGeom prst="ellipse">
            <a:avLst/>
          </a:prstGeom>
          <a:solidFill>
            <a:srgbClr val="FF339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Elipse"/>
          <p:cNvSpPr/>
          <p:nvPr/>
        </p:nvSpPr>
        <p:spPr>
          <a:xfrm>
            <a:off x="7786710" y="1142984"/>
            <a:ext cx="428628" cy="428628"/>
          </a:xfrm>
          <a:prstGeom prst="ellipse">
            <a:avLst/>
          </a:prstGeom>
          <a:solidFill>
            <a:srgbClr val="FFCC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20 Elipse"/>
          <p:cNvSpPr/>
          <p:nvPr/>
        </p:nvSpPr>
        <p:spPr>
          <a:xfrm>
            <a:off x="5929322" y="2571744"/>
            <a:ext cx="500066" cy="500066"/>
          </a:xfrm>
          <a:prstGeom prst="ellipse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Elipse"/>
          <p:cNvSpPr/>
          <p:nvPr/>
        </p:nvSpPr>
        <p:spPr>
          <a:xfrm>
            <a:off x="2285984" y="3214686"/>
            <a:ext cx="500066" cy="500066"/>
          </a:xfrm>
          <a:prstGeom prst="ellipse">
            <a:avLst/>
          </a:prstGeom>
          <a:solidFill>
            <a:schemeClr val="accent3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32" y="405766"/>
            <a:ext cx="5606891" cy="451286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48" y="5532646"/>
            <a:ext cx="4393359" cy="766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Elipse"/>
          <p:cNvSpPr/>
          <p:nvPr/>
        </p:nvSpPr>
        <p:spPr>
          <a:xfrm>
            <a:off x="357158" y="928670"/>
            <a:ext cx="714380" cy="714380"/>
          </a:xfrm>
          <a:prstGeom prst="ellipse">
            <a:avLst/>
          </a:prstGeom>
          <a:solidFill>
            <a:srgbClr val="FFCC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Elipse"/>
          <p:cNvSpPr/>
          <p:nvPr/>
        </p:nvSpPr>
        <p:spPr>
          <a:xfrm>
            <a:off x="7500958" y="2857496"/>
            <a:ext cx="571504" cy="571504"/>
          </a:xfrm>
          <a:prstGeom prst="ellipse">
            <a:avLst/>
          </a:prstGeom>
          <a:solidFill>
            <a:srgbClr val="CCEC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Elipse"/>
          <p:cNvSpPr/>
          <p:nvPr/>
        </p:nvSpPr>
        <p:spPr>
          <a:xfrm>
            <a:off x="7500958" y="5857892"/>
            <a:ext cx="500066" cy="500066"/>
          </a:xfrm>
          <a:prstGeom prst="ellipse">
            <a:avLst/>
          </a:prstGeom>
          <a:solidFill>
            <a:schemeClr val="accent2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428596" y="3571876"/>
            <a:ext cx="500066" cy="500066"/>
          </a:xfrm>
          <a:prstGeom prst="ellipse">
            <a:avLst/>
          </a:prstGeom>
          <a:solidFill>
            <a:schemeClr val="tx2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7000892" y="-250033"/>
            <a:ext cx="500066" cy="500066"/>
          </a:xfrm>
          <a:prstGeom prst="ellipse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3643306" y="1785926"/>
            <a:ext cx="642942" cy="642942"/>
          </a:xfrm>
          <a:prstGeom prst="ellipse">
            <a:avLst/>
          </a:prstGeom>
          <a:solidFill>
            <a:srgbClr val="FF339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3000364" y="285728"/>
            <a:ext cx="428628" cy="428604"/>
          </a:xfrm>
          <a:prstGeom prst="ellipse">
            <a:avLst/>
          </a:prstGeom>
          <a:solidFill>
            <a:srgbClr val="FFFF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500034" y="6072206"/>
            <a:ext cx="428628" cy="428604"/>
          </a:xfrm>
          <a:prstGeom prst="ellipse">
            <a:avLst/>
          </a:prstGeom>
          <a:solidFill>
            <a:srgbClr val="FFFF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8072462" y="4500570"/>
            <a:ext cx="428628" cy="428628"/>
          </a:xfrm>
          <a:prstGeom prst="ellipse">
            <a:avLst/>
          </a:prstGeom>
          <a:solidFill>
            <a:srgbClr val="FF339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Elipse"/>
          <p:cNvSpPr/>
          <p:nvPr/>
        </p:nvSpPr>
        <p:spPr>
          <a:xfrm>
            <a:off x="7786710" y="1142984"/>
            <a:ext cx="428628" cy="428628"/>
          </a:xfrm>
          <a:prstGeom prst="ellipse">
            <a:avLst/>
          </a:prstGeom>
          <a:solidFill>
            <a:srgbClr val="FFCC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20 Elipse"/>
          <p:cNvSpPr/>
          <p:nvPr/>
        </p:nvSpPr>
        <p:spPr>
          <a:xfrm>
            <a:off x="5929322" y="2571744"/>
            <a:ext cx="500066" cy="500066"/>
          </a:xfrm>
          <a:prstGeom prst="ellipse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Elipse"/>
          <p:cNvSpPr/>
          <p:nvPr/>
        </p:nvSpPr>
        <p:spPr>
          <a:xfrm>
            <a:off x="2285984" y="3214686"/>
            <a:ext cx="500066" cy="500066"/>
          </a:xfrm>
          <a:prstGeom prst="ellipse">
            <a:avLst/>
          </a:prstGeom>
          <a:solidFill>
            <a:schemeClr val="accent3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43" y="250033"/>
            <a:ext cx="5964852" cy="477188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5659725"/>
            <a:ext cx="4095323" cy="67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6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Elipse"/>
          <p:cNvSpPr/>
          <p:nvPr/>
        </p:nvSpPr>
        <p:spPr>
          <a:xfrm>
            <a:off x="357158" y="928670"/>
            <a:ext cx="714380" cy="714380"/>
          </a:xfrm>
          <a:prstGeom prst="ellipse">
            <a:avLst/>
          </a:prstGeom>
          <a:solidFill>
            <a:srgbClr val="FFCC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Elipse"/>
          <p:cNvSpPr/>
          <p:nvPr/>
        </p:nvSpPr>
        <p:spPr>
          <a:xfrm>
            <a:off x="7500958" y="2857496"/>
            <a:ext cx="571504" cy="571504"/>
          </a:xfrm>
          <a:prstGeom prst="ellipse">
            <a:avLst/>
          </a:prstGeom>
          <a:solidFill>
            <a:srgbClr val="CCEC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Elipse"/>
          <p:cNvSpPr/>
          <p:nvPr/>
        </p:nvSpPr>
        <p:spPr>
          <a:xfrm>
            <a:off x="7500958" y="5857892"/>
            <a:ext cx="500066" cy="500066"/>
          </a:xfrm>
          <a:prstGeom prst="ellipse">
            <a:avLst/>
          </a:prstGeom>
          <a:solidFill>
            <a:schemeClr val="accent2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428596" y="3571876"/>
            <a:ext cx="500066" cy="500066"/>
          </a:xfrm>
          <a:prstGeom prst="ellipse">
            <a:avLst/>
          </a:prstGeom>
          <a:solidFill>
            <a:schemeClr val="tx2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7000892" y="-250033"/>
            <a:ext cx="500066" cy="500066"/>
          </a:xfrm>
          <a:prstGeom prst="ellipse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3643306" y="1785926"/>
            <a:ext cx="642942" cy="642942"/>
          </a:xfrm>
          <a:prstGeom prst="ellipse">
            <a:avLst/>
          </a:prstGeom>
          <a:solidFill>
            <a:srgbClr val="FF339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3000364" y="285728"/>
            <a:ext cx="428628" cy="428604"/>
          </a:xfrm>
          <a:prstGeom prst="ellipse">
            <a:avLst/>
          </a:prstGeom>
          <a:solidFill>
            <a:srgbClr val="FFFF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500034" y="6072206"/>
            <a:ext cx="428628" cy="428604"/>
          </a:xfrm>
          <a:prstGeom prst="ellipse">
            <a:avLst/>
          </a:prstGeom>
          <a:solidFill>
            <a:srgbClr val="FFFF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8072462" y="4500570"/>
            <a:ext cx="428628" cy="428628"/>
          </a:xfrm>
          <a:prstGeom prst="ellipse">
            <a:avLst/>
          </a:prstGeom>
          <a:solidFill>
            <a:srgbClr val="FF339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Elipse"/>
          <p:cNvSpPr/>
          <p:nvPr/>
        </p:nvSpPr>
        <p:spPr>
          <a:xfrm>
            <a:off x="7786710" y="1142984"/>
            <a:ext cx="428628" cy="428628"/>
          </a:xfrm>
          <a:prstGeom prst="ellipse">
            <a:avLst/>
          </a:prstGeom>
          <a:solidFill>
            <a:srgbClr val="FFCC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20 Elipse"/>
          <p:cNvSpPr/>
          <p:nvPr/>
        </p:nvSpPr>
        <p:spPr>
          <a:xfrm>
            <a:off x="5929322" y="2571744"/>
            <a:ext cx="500066" cy="500066"/>
          </a:xfrm>
          <a:prstGeom prst="ellipse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Elipse"/>
          <p:cNvSpPr/>
          <p:nvPr/>
        </p:nvSpPr>
        <p:spPr>
          <a:xfrm>
            <a:off x="2285984" y="3214686"/>
            <a:ext cx="500066" cy="500066"/>
          </a:xfrm>
          <a:prstGeom prst="ellipse">
            <a:avLst/>
          </a:prstGeom>
          <a:solidFill>
            <a:schemeClr val="accent3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322758"/>
            <a:ext cx="5690530" cy="483443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5802004"/>
            <a:ext cx="3833488" cy="56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6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Elipse"/>
          <p:cNvSpPr/>
          <p:nvPr/>
        </p:nvSpPr>
        <p:spPr>
          <a:xfrm>
            <a:off x="357158" y="928670"/>
            <a:ext cx="714380" cy="714380"/>
          </a:xfrm>
          <a:prstGeom prst="ellipse">
            <a:avLst/>
          </a:prstGeom>
          <a:solidFill>
            <a:srgbClr val="FFCC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Elipse"/>
          <p:cNvSpPr/>
          <p:nvPr/>
        </p:nvSpPr>
        <p:spPr>
          <a:xfrm>
            <a:off x="7500958" y="2857496"/>
            <a:ext cx="571504" cy="571504"/>
          </a:xfrm>
          <a:prstGeom prst="ellipse">
            <a:avLst/>
          </a:prstGeom>
          <a:solidFill>
            <a:srgbClr val="CCEC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Elipse"/>
          <p:cNvSpPr/>
          <p:nvPr/>
        </p:nvSpPr>
        <p:spPr>
          <a:xfrm>
            <a:off x="7500958" y="5857892"/>
            <a:ext cx="500066" cy="500066"/>
          </a:xfrm>
          <a:prstGeom prst="ellipse">
            <a:avLst/>
          </a:prstGeom>
          <a:solidFill>
            <a:schemeClr val="accent2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428596" y="3571876"/>
            <a:ext cx="500066" cy="500066"/>
          </a:xfrm>
          <a:prstGeom prst="ellipse">
            <a:avLst/>
          </a:prstGeom>
          <a:solidFill>
            <a:schemeClr val="tx2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7000892" y="-250033"/>
            <a:ext cx="500066" cy="500066"/>
          </a:xfrm>
          <a:prstGeom prst="ellipse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3643306" y="1785926"/>
            <a:ext cx="642942" cy="642942"/>
          </a:xfrm>
          <a:prstGeom prst="ellipse">
            <a:avLst/>
          </a:prstGeom>
          <a:solidFill>
            <a:srgbClr val="FF339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3000364" y="285728"/>
            <a:ext cx="428628" cy="428604"/>
          </a:xfrm>
          <a:prstGeom prst="ellipse">
            <a:avLst/>
          </a:prstGeom>
          <a:solidFill>
            <a:srgbClr val="FFFF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500034" y="6072206"/>
            <a:ext cx="428628" cy="428604"/>
          </a:xfrm>
          <a:prstGeom prst="ellipse">
            <a:avLst/>
          </a:prstGeom>
          <a:solidFill>
            <a:srgbClr val="FFFF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8072462" y="4500570"/>
            <a:ext cx="428628" cy="428628"/>
          </a:xfrm>
          <a:prstGeom prst="ellipse">
            <a:avLst/>
          </a:prstGeom>
          <a:solidFill>
            <a:srgbClr val="FF339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Elipse"/>
          <p:cNvSpPr/>
          <p:nvPr/>
        </p:nvSpPr>
        <p:spPr>
          <a:xfrm>
            <a:off x="7786710" y="1142984"/>
            <a:ext cx="428628" cy="428628"/>
          </a:xfrm>
          <a:prstGeom prst="ellipse">
            <a:avLst/>
          </a:prstGeom>
          <a:solidFill>
            <a:srgbClr val="FFCC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20 Elipse"/>
          <p:cNvSpPr/>
          <p:nvPr/>
        </p:nvSpPr>
        <p:spPr>
          <a:xfrm>
            <a:off x="5929322" y="2571744"/>
            <a:ext cx="500066" cy="500066"/>
          </a:xfrm>
          <a:prstGeom prst="ellipse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Elipse"/>
          <p:cNvSpPr/>
          <p:nvPr/>
        </p:nvSpPr>
        <p:spPr>
          <a:xfrm>
            <a:off x="2285984" y="3214686"/>
            <a:ext cx="500066" cy="500066"/>
          </a:xfrm>
          <a:prstGeom prst="ellipse">
            <a:avLst/>
          </a:prstGeom>
          <a:solidFill>
            <a:schemeClr val="accent3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58" y="250032"/>
            <a:ext cx="5979881" cy="519519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908" y="5857892"/>
            <a:ext cx="2869967" cy="62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8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Elipse"/>
          <p:cNvSpPr/>
          <p:nvPr/>
        </p:nvSpPr>
        <p:spPr>
          <a:xfrm>
            <a:off x="357158" y="928670"/>
            <a:ext cx="714380" cy="714380"/>
          </a:xfrm>
          <a:prstGeom prst="ellipse">
            <a:avLst/>
          </a:prstGeom>
          <a:solidFill>
            <a:srgbClr val="FFCC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Elipse"/>
          <p:cNvSpPr/>
          <p:nvPr/>
        </p:nvSpPr>
        <p:spPr>
          <a:xfrm>
            <a:off x="7500958" y="2857496"/>
            <a:ext cx="571504" cy="571504"/>
          </a:xfrm>
          <a:prstGeom prst="ellipse">
            <a:avLst/>
          </a:prstGeom>
          <a:solidFill>
            <a:srgbClr val="CCEC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Elipse"/>
          <p:cNvSpPr/>
          <p:nvPr/>
        </p:nvSpPr>
        <p:spPr>
          <a:xfrm>
            <a:off x="7500958" y="5857892"/>
            <a:ext cx="500066" cy="500066"/>
          </a:xfrm>
          <a:prstGeom prst="ellipse">
            <a:avLst/>
          </a:prstGeom>
          <a:solidFill>
            <a:schemeClr val="accent2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428596" y="3571876"/>
            <a:ext cx="500066" cy="500066"/>
          </a:xfrm>
          <a:prstGeom prst="ellipse">
            <a:avLst/>
          </a:prstGeom>
          <a:solidFill>
            <a:schemeClr val="tx2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7000892" y="-250033"/>
            <a:ext cx="500066" cy="500066"/>
          </a:xfrm>
          <a:prstGeom prst="ellipse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3643306" y="1785926"/>
            <a:ext cx="642942" cy="642942"/>
          </a:xfrm>
          <a:prstGeom prst="ellipse">
            <a:avLst/>
          </a:prstGeom>
          <a:solidFill>
            <a:srgbClr val="FF339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3000364" y="285728"/>
            <a:ext cx="428628" cy="428604"/>
          </a:xfrm>
          <a:prstGeom prst="ellipse">
            <a:avLst/>
          </a:prstGeom>
          <a:solidFill>
            <a:srgbClr val="FFFF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500034" y="6072206"/>
            <a:ext cx="428628" cy="428604"/>
          </a:xfrm>
          <a:prstGeom prst="ellipse">
            <a:avLst/>
          </a:prstGeom>
          <a:solidFill>
            <a:srgbClr val="FFFF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8072462" y="4500570"/>
            <a:ext cx="428628" cy="428628"/>
          </a:xfrm>
          <a:prstGeom prst="ellipse">
            <a:avLst/>
          </a:prstGeom>
          <a:solidFill>
            <a:srgbClr val="FF339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Elipse"/>
          <p:cNvSpPr/>
          <p:nvPr/>
        </p:nvSpPr>
        <p:spPr>
          <a:xfrm>
            <a:off x="7786710" y="1142984"/>
            <a:ext cx="428628" cy="428628"/>
          </a:xfrm>
          <a:prstGeom prst="ellipse">
            <a:avLst/>
          </a:prstGeom>
          <a:solidFill>
            <a:srgbClr val="FFCC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20 Elipse"/>
          <p:cNvSpPr/>
          <p:nvPr/>
        </p:nvSpPr>
        <p:spPr>
          <a:xfrm>
            <a:off x="5929322" y="2571744"/>
            <a:ext cx="500066" cy="500066"/>
          </a:xfrm>
          <a:prstGeom prst="ellipse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Elipse"/>
          <p:cNvSpPr/>
          <p:nvPr/>
        </p:nvSpPr>
        <p:spPr>
          <a:xfrm>
            <a:off x="2285984" y="3214686"/>
            <a:ext cx="500066" cy="500066"/>
          </a:xfrm>
          <a:prstGeom prst="ellipse">
            <a:avLst/>
          </a:prstGeom>
          <a:solidFill>
            <a:schemeClr val="accent3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23" y="410283"/>
            <a:ext cx="6369809" cy="510694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168" y="6165305"/>
            <a:ext cx="1149758" cy="54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5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81</Words>
  <Application>Microsoft Office PowerPoint</Application>
  <PresentationFormat>Presentación en pantalla (4:3)</PresentationFormat>
  <Paragraphs>15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Another Typewriter</vt:lpstr>
      <vt:lpstr>Arial</vt:lpstr>
      <vt:lpstr>Bahnschrift Light Condensed</vt:lpstr>
      <vt:lpstr>Calibri</vt:lpstr>
      <vt:lpstr>Learning Curve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Perla Alegre</dc:creator>
  <cp:lastModifiedBy>maria fernanda hurtado gomez</cp:lastModifiedBy>
  <cp:revision>30</cp:revision>
  <dcterms:created xsi:type="dcterms:W3CDTF">2021-03-25T02:18:11Z</dcterms:created>
  <dcterms:modified xsi:type="dcterms:W3CDTF">2022-04-26T16:18:41Z</dcterms:modified>
</cp:coreProperties>
</file>