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d6d225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d6d225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d6d225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d6d225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d6d2250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d6d2250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d6d225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d6d225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d6d225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d6d225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d6d225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5d6d225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d6d225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d6d225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d6d225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d6d225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d6d225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d6d225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d6d2250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5d6d225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5d6d2250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5d6d2250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9" Type="http://schemas.openxmlformats.org/officeDocument/2006/relationships/image" Target="../media/image33.png"/><Relationship Id="rId5" Type="http://schemas.openxmlformats.org/officeDocument/2006/relationships/image" Target="../media/image28.jpg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7364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6439775" y="1816700"/>
            <a:ext cx="976875" cy="912349"/>
            <a:chOff x="6439775" y="1816700"/>
            <a:chExt cx="976875" cy="912349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39775" y="1816700"/>
              <a:ext cx="976875" cy="912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5">
              <a:alphaModFix/>
            </a:blip>
            <a:srcRect b="0" l="12822" r="11620" t="0"/>
            <a:stretch/>
          </p:blipFill>
          <p:spPr>
            <a:xfrm>
              <a:off x="6829775" y="2180025"/>
              <a:ext cx="266676" cy="12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/>
          <p:nvPr/>
        </p:nvSpPr>
        <p:spPr>
          <a:xfrm flipH="1" rot="1162">
            <a:off x="6050795" y="1281563"/>
            <a:ext cx="887400" cy="653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50" y="2960925"/>
            <a:ext cx="1240524" cy="12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150" y="3059504"/>
            <a:ext cx="1082276" cy="127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199352" y="3059500"/>
            <a:ext cx="1517533" cy="20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4550" y="2947651"/>
            <a:ext cx="1635025" cy="17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6741" y="658675"/>
            <a:ext cx="28932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9">
            <a:alphaModFix/>
          </a:blip>
          <a:srcRect b="0" l="38835" r="38879" t="7140"/>
          <a:stretch/>
        </p:blipFill>
        <p:spPr>
          <a:xfrm>
            <a:off x="6009025" y="1700625"/>
            <a:ext cx="2177626" cy="49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2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9041" l="0" r="17925" t="27819"/>
          <a:stretch/>
        </p:blipFill>
        <p:spPr>
          <a:xfrm>
            <a:off x="311700" y="0"/>
            <a:ext cx="10811275" cy="48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626" y="749250"/>
            <a:ext cx="2471750" cy="43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26116" r="38879" t="0"/>
          <a:stretch/>
        </p:blipFill>
        <p:spPr>
          <a:xfrm>
            <a:off x="4518925" y="1121100"/>
            <a:ext cx="2833578" cy="43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6">
            <a:alphaModFix/>
          </a:blip>
          <a:srcRect b="8950" l="29061" r="33993" t="13888"/>
          <a:stretch/>
        </p:blipFill>
        <p:spPr>
          <a:xfrm>
            <a:off x="2403075" y="1170725"/>
            <a:ext cx="1392550" cy="2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7">
            <a:alphaModFix/>
          </a:blip>
          <a:srcRect b="15839" l="0" r="36780" t="13921"/>
          <a:stretch/>
        </p:blipFill>
        <p:spPr>
          <a:xfrm>
            <a:off x="-213850" y="1503450"/>
            <a:ext cx="2382775" cy="25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8">
            <a:alphaModFix/>
          </a:blip>
          <a:srcRect b="0" l="31568" r="29668" t="18340"/>
          <a:stretch/>
        </p:blipFill>
        <p:spPr>
          <a:xfrm>
            <a:off x="1873175" y="2193575"/>
            <a:ext cx="1170725" cy="24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6137" y="0"/>
            <a:ext cx="77273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-918" l="4048" r="239" t="5206"/>
          <a:stretch/>
        </p:blipFill>
        <p:spPr>
          <a:xfrm>
            <a:off x="-3937150" y="49300"/>
            <a:ext cx="81553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225" y="-58750"/>
            <a:ext cx="4925775" cy="52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150" y="1450425"/>
            <a:ext cx="2242651" cy="224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1367900" y="2427725"/>
            <a:ext cx="591600" cy="59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VS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0550" y="744575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725" y="625850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0550" y="-219950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9575" y="228675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0150" y="1354175"/>
            <a:ext cx="1221750" cy="12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1200" y="1531400"/>
            <a:ext cx="1221750" cy="122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4"/>
          <p:cNvGrpSpPr/>
          <p:nvPr/>
        </p:nvGrpSpPr>
        <p:grpSpPr>
          <a:xfrm>
            <a:off x="-2054175" y="-29375"/>
            <a:ext cx="5143500" cy="5143500"/>
            <a:chOff x="-2054175" y="-29375"/>
            <a:chExt cx="5143500" cy="5143500"/>
          </a:xfrm>
        </p:grpSpPr>
        <p:pic>
          <p:nvPicPr>
            <p:cNvPr id="186" name="Google Shape;186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2054175" y="-2937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4"/>
            <p:cNvPicPr preferRelativeResize="0"/>
            <p:nvPr/>
          </p:nvPicPr>
          <p:blipFill rotWithShape="1">
            <a:blip r:embed="rId8">
              <a:alphaModFix/>
            </a:blip>
            <a:srcRect b="0" l="13596" r="13734" t="8625"/>
            <a:stretch/>
          </p:blipFill>
          <p:spPr>
            <a:xfrm rot="-147924">
              <a:off x="115025" y="2099926"/>
              <a:ext cx="805093" cy="591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24"/>
          <p:cNvPicPr preferRelativeResize="0"/>
          <p:nvPr/>
        </p:nvPicPr>
        <p:blipFill rotWithShape="1">
          <a:blip r:embed="rId9">
            <a:alphaModFix/>
          </a:blip>
          <a:srcRect b="12548" l="34114" r="34136" t="11400"/>
          <a:stretch/>
        </p:blipFill>
        <p:spPr>
          <a:xfrm>
            <a:off x="776300" y="3019325"/>
            <a:ext cx="591601" cy="11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525" y="1970812"/>
            <a:ext cx="903926" cy="84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275" y="1159125"/>
            <a:ext cx="2893426" cy="246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5631750" y="1512225"/>
            <a:ext cx="1060700" cy="1284950"/>
            <a:chOff x="5631750" y="1512225"/>
            <a:chExt cx="1060700" cy="1284950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5631750" y="1512225"/>
              <a:ext cx="1060700" cy="128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7">
              <a:alphaModFix/>
            </a:blip>
            <a:srcRect b="0" l="12822" r="11620" t="0"/>
            <a:stretch/>
          </p:blipFill>
          <p:spPr>
            <a:xfrm>
              <a:off x="6006225" y="1710625"/>
              <a:ext cx="311750" cy="24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b="0" l="12822" r="11620" t="0"/>
          <a:stretch/>
        </p:blipFill>
        <p:spPr>
          <a:xfrm>
            <a:off x="6692450" y="2275448"/>
            <a:ext cx="218926" cy="1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32888" l="0" r="0" t="2649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00125" y="12489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863200" y="2670875"/>
            <a:ext cx="2484675" cy="23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7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7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39623" l="69822" r="0" t="17884"/>
          <a:stretch/>
        </p:blipFill>
        <p:spPr>
          <a:xfrm>
            <a:off x="0" y="-543938"/>
            <a:ext cx="9144000" cy="724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625" y="-90850"/>
            <a:ext cx="44073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0350" y="2259500"/>
            <a:ext cx="2168225" cy="30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7723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525" y="4350900"/>
            <a:ext cx="743692" cy="79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1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1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7718" l="25743" r="18596" t="2741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83575" y="3626725"/>
            <a:ext cx="1353812" cy="14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175" y="3213275"/>
            <a:ext cx="965125" cy="19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69899" l="0" r="46484" t="0"/>
          <a:stretch/>
        </p:blipFill>
        <p:spPr>
          <a:xfrm>
            <a:off x="0" y="0"/>
            <a:ext cx="1500193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7728" l="-28040" r="28040" t="29841"/>
          <a:stretch/>
        </p:blipFill>
        <p:spPr>
          <a:xfrm>
            <a:off x="-554500" y="3626726"/>
            <a:ext cx="3112871" cy="15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950" y="4350900"/>
            <a:ext cx="743692" cy="7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9531"/>
            <a:ext cx="9144000" cy="502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1600" y="59531"/>
            <a:ext cx="9144000" cy="5024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0"/>
          <p:cNvGrpSpPr/>
          <p:nvPr/>
        </p:nvGrpSpPr>
        <p:grpSpPr>
          <a:xfrm>
            <a:off x="3520225" y="1836676"/>
            <a:ext cx="2103550" cy="1310001"/>
            <a:chOff x="3487125" y="2004026"/>
            <a:chExt cx="2103550" cy="1310001"/>
          </a:xfrm>
        </p:grpSpPr>
        <p:pic>
          <p:nvPicPr>
            <p:cNvPr id="127" name="Google Shape;12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15750" y="2746301"/>
              <a:ext cx="574925" cy="567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87125" y="2004026"/>
              <a:ext cx="574925" cy="5677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3400" y="1181651"/>
            <a:ext cx="574925" cy="5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475" y="3059001"/>
            <a:ext cx="574925" cy="5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2800" y="3428051"/>
            <a:ext cx="574925" cy="5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8900" y="980326"/>
            <a:ext cx="574925" cy="5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625" y="1268951"/>
            <a:ext cx="574925" cy="56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75" y="1659801"/>
            <a:ext cx="574925" cy="5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84175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226900" y="1095200"/>
            <a:ext cx="40482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number of recent studies have indicated that video games, even violent ones, can help kids develop essential emotional and intellectual skills that support academic achievement”.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Source, “huffington post”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