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67" r:id="rId4"/>
    <p:sldId id="281" r:id="rId5"/>
    <p:sldId id="283" r:id="rId6"/>
    <p:sldId id="268" r:id="rId7"/>
    <p:sldId id="284" r:id="rId8"/>
    <p:sldId id="285" r:id="rId9"/>
    <p:sldId id="282" r:id="rId10"/>
    <p:sldId id="270" r:id="rId11"/>
    <p:sldId id="269" r:id="rId12"/>
    <p:sldId id="271" r:id="rId13"/>
    <p:sldId id="272" r:id="rId14"/>
    <p:sldId id="273" r:id="rId15"/>
    <p:sldId id="260" r:id="rId16"/>
    <p:sldId id="262" r:id="rId17"/>
    <p:sldId id="286" r:id="rId18"/>
    <p:sldId id="280" r:id="rId19"/>
    <p:sldId id="263" r:id="rId20"/>
    <p:sldId id="265" r:id="rId21"/>
    <p:sldId id="266" r:id="rId22"/>
    <p:sldId id="264" r:id="rId23"/>
    <p:sldId id="274" r:id="rId24"/>
    <p:sldId id="275" r:id="rId25"/>
    <p:sldId id="291" r:id="rId26"/>
    <p:sldId id="276" r:id="rId27"/>
    <p:sldId id="277" r:id="rId28"/>
    <p:sldId id="278" r:id="rId29"/>
    <p:sldId id="279" r:id="rId30"/>
    <p:sldId id="287" r:id="rId31"/>
    <p:sldId id="288" r:id="rId32"/>
    <p:sldId id="289" r:id="rId33"/>
    <p:sldId id="290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7" r:id="rId47"/>
    <p:sldId id="304" r:id="rId48"/>
    <p:sldId id="318" r:id="rId49"/>
    <p:sldId id="305" r:id="rId50"/>
    <p:sldId id="319" r:id="rId51"/>
    <p:sldId id="306" r:id="rId52"/>
    <p:sldId id="308" r:id="rId53"/>
    <p:sldId id="312" r:id="rId54"/>
    <p:sldId id="313" r:id="rId55"/>
    <p:sldId id="314" r:id="rId56"/>
    <p:sldId id="320" r:id="rId57"/>
    <p:sldId id="321" r:id="rId58"/>
    <p:sldId id="442" r:id="rId59"/>
    <p:sldId id="444" r:id="rId60"/>
    <p:sldId id="326" r:id="rId61"/>
    <p:sldId id="323" r:id="rId62"/>
    <p:sldId id="324" r:id="rId63"/>
    <p:sldId id="445" r:id="rId64"/>
    <p:sldId id="328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700" autoAdjust="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F4F4F-AC22-4421-BA89-7226E598DE81}" type="doc">
      <dgm:prSet loTypeId="urn:microsoft.com/office/officeart/2005/8/layout/StepDownProcess" loCatId="process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B5CD43F0-782C-4A0F-AFDB-882660E4A764}">
      <dgm:prSet phldrT="[Texto]"/>
      <dgm:spPr/>
      <dgm:t>
        <a:bodyPr/>
        <a:lstStyle/>
        <a:p>
          <a:r>
            <a:rPr lang="es-AR" dirty="0"/>
            <a:t>Organización de los datos</a:t>
          </a:r>
        </a:p>
      </dgm:t>
    </dgm:pt>
    <dgm:pt modelId="{5E900968-EF7C-4062-B0F5-52B7F15EB599}" type="parTrans" cxnId="{9572A3B7-17FE-4851-9696-BCF0F102A3C7}">
      <dgm:prSet/>
      <dgm:spPr/>
      <dgm:t>
        <a:bodyPr/>
        <a:lstStyle/>
        <a:p>
          <a:endParaRPr lang="es-AR"/>
        </a:p>
      </dgm:t>
    </dgm:pt>
    <dgm:pt modelId="{257F119D-2B57-4E54-918F-7F397A59C1E5}" type="sibTrans" cxnId="{9572A3B7-17FE-4851-9696-BCF0F102A3C7}">
      <dgm:prSet/>
      <dgm:spPr/>
      <dgm:t>
        <a:bodyPr/>
        <a:lstStyle/>
        <a:p>
          <a:endParaRPr lang="es-AR"/>
        </a:p>
      </dgm:t>
    </dgm:pt>
    <dgm:pt modelId="{CFBBC520-16EF-4852-A694-AC3DF64A8F59}">
      <dgm:prSet phldrT="[Texto]"/>
      <dgm:spPr/>
      <dgm:t>
        <a:bodyPr/>
        <a:lstStyle/>
        <a:p>
          <a:r>
            <a:rPr lang="es-AR" dirty="0"/>
            <a:t>Visualización</a:t>
          </a:r>
        </a:p>
      </dgm:t>
    </dgm:pt>
    <dgm:pt modelId="{06B7AC5A-B830-49E8-8BB2-E5E20287C555}" type="parTrans" cxnId="{CFB1251A-EF1C-40A6-909F-ACDCE65B123E}">
      <dgm:prSet/>
      <dgm:spPr/>
      <dgm:t>
        <a:bodyPr/>
        <a:lstStyle/>
        <a:p>
          <a:endParaRPr lang="es-AR"/>
        </a:p>
      </dgm:t>
    </dgm:pt>
    <dgm:pt modelId="{4BD583FB-DA8C-48BD-BDEC-F894B242DAD6}" type="sibTrans" cxnId="{CFB1251A-EF1C-40A6-909F-ACDCE65B123E}">
      <dgm:prSet/>
      <dgm:spPr/>
      <dgm:t>
        <a:bodyPr/>
        <a:lstStyle/>
        <a:p>
          <a:endParaRPr lang="es-AR"/>
        </a:p>
      </dgm:t>
    </dgm:pt>
    <dgm:pt modelId="{92D8E6C4-AE0F-4649-B93B-47E5A99F7EE6}">
      <dgm:prSet phldrT="[Texto]"/>
      <dgm:spPr/>
      <dgm:t>
        <a:bodyPr/>
        <a:lstStyle/>
        <a:p>
          <a:r>
            <a:rPr lang="es-AR" dirty="0"/>
            <a:t>Resumen</a:t>
          </a:r>
        </a:p>
      </dgm:t>
    </dgm:pt>
    <dgm:pt modelId="{EE5840D3-CEF7-4791-9350-D53884AC425B}" type="parTrans" cxnId="{437C234E-653E-4EEA-B39D-E43A9EF13C2D}">
      <dgm:prSet/>
      <dgm:spPr/>
      <dgm:t>
        <a:bodyPr/>
        <a:lstStyle/>
        <a:p>
          <a:endParaRPr lang="es-AR"/>
        </a:p>
      </dgm:t>
    </dgm:pt>
    <dgm:pt modelId="{4D2A1C44-1848-4CE0-B6FE-C289F9B3BA4F}" type="sibTrans" cxnId="{437C234E-653E-4EEA-B39D-E43A9EF13C2D}">
      <dgm:prSet/>
      <dgm:spPr/>
      <dgm:t>
        <a:bodyPr/>
        <a:lstStyle/>
        <a:p>
          <a:endParaRPr lang="es-AR"/>
        </a:p>
      </dgm:t>
    </dgm:pt>
    <dgm:pt modelId="{E99700AB-3197-42AE-8F73-8E2D5E31FB0C}">
      <dgm:prSet phldrT="[Texto]"/>
      <dgm:spPr/>
      <dgm:t>
        <a:bodyPr/>
        <a:lstStyle/>
        <a:p>
          <a:r>
            <a:rPr lang="es-AR" dirty="0"/>
            <a:t>Presentación de resúmenes adecuados </a:t>
          </a:r>
        </a:p>
      </dgm:t>
    </dgm:pt>
    <dgm:pt modelId="{7459E112-837F-4A3B-8236-5D3F3FB2251B}" type="parTrans" cxnId="{B8D3C34D-D7C9-4BDF-BCD3-A342602C8DFD}">
      <dgm:prSet/>
      <dgm:spPr/>
      <dgm:t>
        <a:bodyPr/>
        <a:lstStyle/>
        <a:p>
          <a:endParaRPr lang="es-AR"/>
        </a:p>
      </dgm:t>
    </dgm:pt>
    <dgm:pt modelId="{7864B548-2B1E-4C53-8822-33FC5FAAC9D9}" type="sibTrans" cxnId="{B8D3C34D-D7C9-4BDF-BCD3-A342602C8DFD}">
      <dgm:prSet/>
      <dgm:spPr/>
      <dgm:t>
        <a:bodyPr/>
        <a:lstStyle/>
        <a:p>
          <a:endParaRPr lang="es-AR"/>
        </a:p>
      </dgm:t>
    </dgm:pt>
    <dgm:pt modelId="{AEBB5597-D63E-4144-91B8-52F4B2639B68}" type="pres">
      <dgm:prSet presAssocID="{422F4F4F-AC22-4421-BA89-7226E598DE81}" presName="rootnode" presStyleCnt="0">
        <dgm:presLayoutVars>
          <dgm:chMax/>
          <dgm:chPref/>
          <dgm:dir/>
          <dgm:animLvl val="lvl"/>
        </dgm:presLayoutVars>
      </dgm:prSet>
      <dgm:spPr/>
    </dgm:pt>
    <dgm:pt modelId="{8DB98311-3519-4A7A-98FB-45B57C6A39BA}" type="pres">
      <dgm:prSet presAssocID="{B5CD43F0-782C-4A0F-AFDB-882660E4A764}" presName="composite" presStyleCnt="0"/>
      <dgm:spPr/>
    </dgm:pt>
    <dgm:pt modelId="{C266B73F-CC7E-4D89-9028-EAF1398BFEC5}" type="pres">
      <dgm:prSet presAssocID="{B5CD43F0-782C-4A0F-AFDB-882660E4A764}" presName="bentUpArrow1" presStyleLbl="alignImgPlace1" presStyleIdx="0" presStyleCnt="2"/>
      <dgm:spPr/>
    </dgm:pt>
    <dgm:pt modelId="{BAAD3F14-C0E3-482F-89F1-2DBCF04F29DB}" type="pres">
      <dgm:prSet presAssocID="{B5CD43F0-782C-4A0F-AFDB-882660E4A76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F6D6023-3E43-4878-9FC4-0EA33A160305}" type="pres">
      <dgm:prSet presAssocID="{B5CD43F0-782C-4A0F-AFDB-882660E4A76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F6E14C-47B0-40F9-82B5-601C7A15D0D2}" type="pres">
      <dgm:prSet presAssocID="{257F119D-2B57-4E54-918F-7F397A59C1E5}" presName="sibTrans" presStyleCnt="0"/>
      <dgm:spPr/>
    </dgm:pt>
    <dgm:pt modelId="{A6758C96-8C6D-4EA6-A837-8C208651527A}" type="pres">
      <dgm:prSet presAssocID="{CFBBC520-16EF-4852-A694-AC3DF64A8F59}" presName="composite" presStyleCnt="0"/>
      <dgm:spPr/>
    </dgm:pt>
    <dgm:pt modelId="{133A57AD-88E6-4787-AB35-1983D4B01B02}" type="pres">
      <dgm:prSet presAssocID="{CFBBC520-16EF-4852-A694-AC3DF64A8F59}" presName="bentUpArrow1" presStyleLbl="alignImgPlace1" presStyleIdx="1" presStyleCnt="2"/>
      <dgm:spPr/>
    </dgm:pt>
    <dgm:pt modelId="{808A016B-07DC-49E7-B705-E798299E03AF}" type="pres">
      <dgm:prSet presAssocID="{CFBBC520-16EF-4852-A694-AC3DF64A8F5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05781C-FFD2-4B74-8E13-DFB03FD6E3AB}" type="pres">
      <dgm:prSet presAssocID="{CFBBC520-16EF-4852-A694-AC3DF64A8F5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81E6FA-D8AA-406C-9BBF-32FE36C047C1}" type="pres">
      <dgm:prSet presAssocID="{4BD583FB-DA8C-48BD-BDEC-F894B242DAD6}" presName="sibTrans" presStyleCnt="0"/>
      <dgm:spPr/>
    </dgm:pt>
    <dgm:pt modelId="{76992C42-12BC-4668-8055-EE2CC453A1DE}" type="pres">
      <dgm:prSet presAssocID="{92D8E6C4-AE0F-4649-B93B-47E5A99F7EE6}" presName="composite" presStyleCnt="0"/>
      <dgm:spPr/>
    </dgm:pt>
    <dgm:pt modelId="{C54A5D3E-26AB-46AF-9F93-20AB38C42D75}" type="pres">
      <dgm:prSet presAssocID="{92D8E6C4-AE0F-4649-B93B-47E5A99F7EE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0EA7609-5434-4576-B468-177A2849BB75}" type="pres">
      <dgm:prSet presAssocID="{92D8E6C4-AE0F-4649-B93B-47E5A99F7EE6}" presName="FinalChildText" presStyleLbl="revTx" presStyleIdx="2" presStyleCnt="3" custScaleX="172755" custLinFactNeighborX="30019" custLinFactNeighborY="-1146">
        <dgm:presLayoutVars>
          <dgm:chMax val="0"/>
          <dgm:chPref val="0"/>
          <dgm:bulletEnabled val="1"/>
        </dgm:presLayoutVars>
      </dgm:prSet>
      <dgm:spPr/>
    </dgm:pt>
  </dgm:ptLst>
  <dgm:cxnLst>
    <dgm:cxn modelId="{81A22206-084F-40A2-BA06-4E6F27C16990}" type="presOf" srcId="{422F4F4F-AC22-4421-BA89-7226E598DE81}" destId="{AEBB5597-D63E-4144-91B8-52F4B2639B68}" srcOrd="0" destOrd="0" presId="urn:microsoft.com/office/officeart/2005/8/layout/StepDownProcess"/>
    <dgm:cxn modelId="{CFB1251A-EF1C-40A6-909F-ACDCE65B123E}" srcId="{422F4F4F-AC22-4421-BA89-7226E598DE81}" destId="{CFBBC520-16EF-4852-A694-AC3DF64A8F59}" srcOrd="1" destOrd="0" parTransId="{06B7AC5A-B830-49E8-8BB2-E5E20287C555}" sibTransId="{4BD583FB-DA8C-48BD-BDEC-F894B242DAD6}"/>
    <dgm:cxn modelId="{24012740-5E2B-4502-A5F4-116D994EC027}" type="presOf" srcId="{B5CD43F0-782C-4A0F-AFDB-882660E4A764}" destId="{BAAD3F14-C0E3-482F-89F1-2DBCF04F29DB}" srcOrd="0" destOrd="0" presId="urn:microsoft.com/office/officeart/2005/8/layout/StepDownProcess"/>
    <dgm:cxn modelId="{B8D3C34D-D7C9-4BDF-BCD3-A342602C8DFD}" srcId="{92D8E6C4-AE0F-4649-B93B-47E5A99F7EE6}" destId="{E99700AB-3197-42AE-8F73-8E2D5E31FB0C}" srcOrd="0" destOrd="0" parTransId="{7459E112-837F-4A3B-8236-5D3F3FB2251B}" sibTransId="{7864B548-2B1E-4C53-8822-33FC5FAAC9D9}"/>
    <dgm:cxn modelId="{437C234E-653E-4EEA-B39D-E43A9EF13C2D}" srcId="{422F4F4F-AC22-4421-BA89-7226E598DE81}" destId="{92D8E6C4-AE0F-4649-B93B-47E5A99F7EE6}" srcOrd="2" destOrd="0" parTransId="{EE5840D3-CEF7-4791-9350-D53884AC425B}" sibTransId="{4D2A1C44-1848-4CE0-B6FE-C289F9B3BA4F}"/>
    <dgm:cxn modelId="{4F67A750-9950-4C0B-A8CE-3F8A2C6A3FCA}" type="presOf" srcId="{E99700AB-3197-42AE-8F73-8E2D5E31FB0C}" destId="{10EA7609-5434-4576-B468-177A2849BB75}" srcOrd="0" destOrd="0" presId="urn:microsoft.com/office/officeart/2005/8/layout/StepDownProcess"/>
    <dgm:cxn modelId="{F5070B90-1D30-413F-984E-BC84184DF639}" type="presOf" srcId="{92D8E6C4-AE0F-4649-B93B-47E5A99F7EE6}" destId="{C54A5D3E-26AB-46AF-9F93-20AB38C42D75}" srcOrd="0" destOrd="0" presId="urn:microsoft.com/office/officeart/2005/8/layout/StepDownProcess"/>
    <dgm:cxn modelId="{9572A3B7-17FE-4851-9696-BCF0F102A3C7}" srcId="{422F4F4F-AC22-4421-BA89-7226E598DE81}" destId="{B5CD43F0-782C-4A0F-AFDB-882660E4A764}" srcOrd="0" destOrd="0" parTransId="{5E900968-EF7C-4062-B0F5-52B7F15EB599}" sibTransId="{257F119D-2B57-4E54-918F-7F397A59C1E5}"/>
    <dgm:cxn modelId="{A977F0B7-BDE5-440C-8854-E63B90C14484}" type="presOf" srcId="{CFBBC520-16EF-4852-A694-AC3DF64A8F59}" destId="{808A016B-07DC-49E7-B705-E798299E03AF}" srcOrd="0" destOrd="0" presId="urn:microsoft.com/office/officeart/2005/8/layout/StepDownProcess"/>
    <dgm:cxn modelId="{CBA88458-AD58-40CE-9CE9-6AFE5FF82191}" type="presParOf" srcId="{AEBB5597-D63E-4144-91B8-52F4B2639B68}" destId="{8DB98311-3519-4A7A-98FB-45B57C6A39BA}" srcOrd="0" destOrd="0" presId="urn:microsoft.com/office/officeart/2005/8/layout/StepDownProcess"/>
    <dgm:cxn modelId="{E345D915-0AC0-4F75-8B24-64E1412620BF}" type="presParOf" srcId="{8DB98311-3519-4A7A-98FB-45B57C6A39BA}" destId="{C266B73F-CC7E-4D89-9028-EAF1398BFEC5}" srcOrd="0" destOrd="0" presId="urn:microsoft.com/office/officeart/2005/8/layout/StepDownProcess"/>
    <dgm:cxn modelId="{3948B880-5781-4AB4-A670-E90D0E2A6FF9}" type="presParOf" srcId="{8DB98311-3519-4A7A-98FB-45B57C6A39BA}" destId="{BAAD3F14-C0E3-482F-89F1-2DBCF04F29DB}" srcOrd="1" destOrd="0" presId="urn:microsoft.com/office/officeart/2005/8/layout/StepDownProcess"/>
    <dgm:cxn modelId="{E97110D6-665A-4D46-942E-449B14B4BDAF}" type="presParOf" srcId="{8DB98311-3519-4A7A-98FB-45B57C6A39BA}" destId="{5F6D6023-3E43-4878-9FC4-0EA33A160305}" srcOrd="2" destOrd="0" presId="urn:microsoft.com/office/officeart/2005/8/layout/StepDownProcess"/>
    <dgm:cxn modelId="{BDE0468D-775A-415F-828A-351D60F56388}" type="presParOf" srcId="{AEBB5597-D63E-4144-91B8-52F4B2639B68}" destId="{D5F6E14C-47B0-40F9-82B5-601C7A15D0D2}" srcOrd="1" destOrd="0" presId="urn:microsoft.com/office/officeart/2005/8/layout/StepDownProcess"/>
    <dgm:cxn modelId="{888C007B-1D79-48DF-9CAD-3D55CB5CDA89}" type="presParOf" srcId="{AEBB5597-D63E-4144-91B8-52F4B2639B68}" destId="{A6758C96-8C6D-4EA6-A837-8C208651527A}" srcOrd="2" destOrd="0" presId="urn:microsoft.com/office/officeart/2005/8/layout/StepDownProcess"/>
    <dgm:cxn modelId="{89DE3FA5-E52D-48AB-A26B-45AA36131EE0}" type="presParOf" srcId="{A6758C96-8C6D-4EA6-A837-8C208651527A}" destId="{133A57AD-88E6-4787-AB35-1983D4B01B02}" srcOrd="0" destOrd="0" presId="urn:microsoft.com/office/officeart/2005/8/layout/StepDownProcess"/>
    <dgm:cxn modelId="{E3CA95BF-5CE7-4AC0-8591-580A12105199}" type="presParOf" srcId="{A6758C96-8C6D-4EA6-A837-8C208651527A}" destId="{808A016B-07DC-49E7-B705-E798299E03AF}" srcOrd="1" destOrd="0" presId="urn:microsoft.com/office/officeart/2005/8/layout/StepDownProcess"/>
    <dgm:cxn modelId="{3E2E5670-C862-452D-927B-A6A7891EAE27}" type="presParOf" srcId="{A6758C96-8C6D-4EA6-A837-8C208651527A}" destId="{9D05781C-FFD2-4B74-8E13-DFB03FD6E3AB}" srcOrd="2" destOrd="0" presId="urn:microsoft.com/office/officeart/2005/8/layout/StepDownProcess"/>
    <dgm:cxn modelId="{711751CE-FE3A-4D80-85D4-A9AE378E1AAC}" type="presParOf" srcId="{AEBB5597-D63E-4144-91B8-52F4B2639B68}" destId="{C081E6FA-D8AA-406C-9BBF-32FE36C047C1}" srcOrd="3" destOrd="0" presId="urn:microsoft.com/office/officeart/2005/8/layout/StepDownProcess"/>
    <dgm:cxn modelId="{8106FB7C-45E3-411A-B967-998A3D64384D}" type="presParOf" srcId="{AEBB5597-D63E-4144-91B8-52F4B2639B68}" destId="{76992C42-12BC-4668-8055-EE2CC453A1DE}" srcOrd="4" destOrd="0" presId="urn:microsoft.com/office/officeart/2005/8/layout/StepDownProcess"/>
    <dgm:cxn modelId="{708A14CC-D927-42B6-934D-A70B8A3EBC6F}" type="presParOf" srcId="{76992C42-12BC-4668-8055-EE2CC453A1DE}" destId="{C54A5D3E-26AB-46AF-9F93-20AB38C42D75}" srcOrd="0" destOrd="0" presId="urn:microsoft.com/office/officeart/2005/8/layout/StepDownProcess"/>
    <dgm:cxn modelId="{1A515B22-B991-4929-8CF1-5743AB6B1560}" type="presParOf" srcId="{76992C42-12BC-4668-8055-EE2CC453A1DE}" destId="{10EA7609-5434-4576-B468-177A2849BB7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38E54E-823C-4E49-BBB9-D862E69C1FA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B729D15-DED9-4EE0-A49C-20B9D57AA0D5}">
      <dgm:prSet phldrT="[Texto]"/>
      <dgm:spPr/>
      <dgm:t>
        <a:bodyPr/>
        <a:lstStyle/>
        <a:p>
          <a:r>
            <a:rPr lang="en-US" dirty="0" err="1" smtClean="0"/>
            <a:t>Definici</a:t>
          </a:r>
          <a:r>
            <a:rPr lang="es-AR" dirty="0" err="1" smtClean="0"/>
            <a:t>ó</a:t>
          </a:r>
          <a:r>
            <a:rPr lang="en-US" dirty="0" smtClean="0"/>
            <a:t>n de </a:t>
          </a:r>
          <a:r>
            <a:rPr lang="en-US" dirty="0" err="1" smtClean="0"/>
            <a:t>probabilidad</a:t>
          </a:r>
          <a:endParaRPr lang="es-AR" dirty="0"/>
        </a:p>
      </dgm:t>
    </dgm:pt>
    <dgm:pt modelId="{975A9785-7C45-46FE-8A88-D5A7F81BFEB1}" type="parTrans" cxnId="{CE2E29F7-DA10-4168-A0AB-011264F2034B}">
      <dgm:prSet/>
      <dgm:spPr/>
      <dgm:t>
        <a:bodyPr/>
        <a:lstStyle/>
        <a:p>
          <a:endParaRPr lang="es-AR"/>
        </a:p>
      </dgm:t>
    </dgm:pt>
    <dgm:pt modelId="{1CDDC7A8-0611-4655-B4F7-C62930DC7256}" type="sibTrans" cxnId="{CE2E29F7-DA10-4168-A0AB-011264F2034B}">
      <dgm:prSet/>
      <dgm:spPr/>
      <dgm:t>
        <a:bodyPr/>
        <a:lstStyle/>
        <a:p>
          <a:endParaRPr lang="es-AR"/>
        </a:p>
      </dgm:t>
    </dgm:pt>
    <dgm:pt modelId="{8CA125C5-3FA3-48D3-AFA2-1056021E1AD4}">
      <dgm:prSet phldrT="[Texto]"/>
      <dgm:spPr/>
      <dgm:t>
        <a:bodyPr/>
        <a:lstStyle/>
        <a:p>
          <a:r>
            <a:rPr lang="es-AR" dirty="0" smtClean="0"/>
            <a:t>Clásica</a:t>
          </a:r>
        </a:p>
        <a:p>
          <a:r>
            <a:rPr lang="es-AR" dirty="0" smtClean="0"/>
            <a:t>(Laplace)</a:t>
          </a:r>
          <a:endParaRPr lang="es-AR" dirty="0"/>
        </a:p>
      </dgm:t>
    </dgm:pt>
    <dgm:pt modelId="{57AC625A-6585-43A1-A9CD-113758291C51}" type="parTrans" cxnId="{09447426-9341-4901-BEA6-2AF305FDF219}">
      <dgm:prSet/>
      <dgm:spPr/>
      <dgm:t>
        <a:bodyPr/>
        <a:lstStyle/>
        <a:p>
          <a:endParaRPr lang="es-AR"/>
        </a:p>
      </dgm:t>
    </dgm:pt>
    <dgm:pt modelId="{1DF7273A-B24A-4458-8A26-86A067630C52}" type="sibTrans" cxnId="{09447426-9341-4901-BEA6-2AF305FDF219}">
      <dgm:prSet/>
      <dgm:spPr/>
      <dgm:t>
        <a:bodyPr/>
        <a:lstStyle/>
        <a:p>
          <a:endParaRPr lang="es-AR"/>
        </a:p>
      </dgm:t>
    </dgm:pt>
    <dgm:pt modelId="{C2DBD0DE-543D-4542-81B6-FCE4EC54613D}">
      <dgm:prSet phldrT="[Texto]"/>
      <dgm:spPr/>
      <dgm:t>
        <a:bodyPr/>
        <a:lstStyle/>
        <a:p>
          <a:r>
            <a:rPr lang="es-AR" dirty="0" smtClean="0"/>
            <a:t>Frecuentista</a:t>
          </a:r>
          <a:endParaRPr lang="es-AR" dirty="0"/>
        </a:p>
      </dgm:t>
    </dgm:pt>
    <dgm:pt modelId="{0AE2B9B4-820A-4DF0-81DA-B6E0B0F65E06}" type="parTrans" cxnId="{8AC4C9A4-D9FF-4AD8-A82F-D86F10FFA2E1}">
      <dgm:prSet/>
      <dgm:spPr/>
      <dgm:t>
        <a:bodyPr/>
        <a:lstStyle/>
        <a:p>
          <a:endParaRPr lang="es-AR"/>
        </a:p>
      </dgm:t>
    </dgm:pt>
    <dgm:pt modelId="{C02F97B0-BFE2-409A-8A97-AD20A497F2EA}" type="sibTrans" cxnId="{8AC4C9A4-D9FF-4AD8-A82F-D86F10FFA2E1}">
      <dgm:prSet/>
      <dgm:spPr/>
      <dgm:t>
        <a:bodyPr/>
        <a:lstStyle/>
        <a:p>
          <a:endParaRPr lang="es-AR"/>
        </a:p>
      </dgm:t>
    </dgm:pt>
    <dgm:pt modelId="{D797AF23-D0BB-40C5-A3E3-F2F1ED3AC309}">
      <dgm:prSet phldrT="[Texto]"/>
      <dgm:spPr/>
      <dgm:t>
        <a:bodyPr/>
        <a:lstStyle/>
        <a:p>
          <a:r>
            <a:rPr lang="es-AR" dirty="0" smtClean="0"/>
            <a:t>Subjetiva</a:t>
          </a:r>
          <a:endParaRPr lang="es-AR" dirty="0"/>
        </a:p>
      </dgm:t>
    </dgm:pt>
    <dgm:pt modelId="{A2E33ACE-2D48-406B-A66D-7808A4D4B6D0}" type="parTrans" cxnId="{3FD4DCA2-C1DF-4D63-9FFB-B70B3100D1E7}">
      <dgm:prSet/>
      <dgm:spPr/>
      <dgm:t>
        <a:bodyPr/>
        <a:lstStyle/>
        <a:p>
          <a:endParaRPr lang="es-AR"/>
        </a:p>
      </dgm:t>
    </dgm:pt>
    <dgm:pt modelId="{875E4B18-FE01-46A3-88F3-B919D28F8971}" type="sibTrans" cxnId="{3FD4DCA2-C1DF-4D63-9FFB-B70B3100D1E7}">
      <dgm:prSet/>
      <dgm:spPr/>
      <dgm:t>
        <a:bodyPr/>
        <a:lstStyle/>
        <a:p>
          <a:endParaRPr lang="es-AR"/>
        </a:p>
      </dgm:t>
    </dgm:pt>
    <dgm:pt modelId="{BA13BFEB-3819-4A00-8670-622DA4584234}">
      <dgm:prSet/>
      <dgm:spPr/>
      <dgm:t>
        <a:bodyPr/>
        <a:lstStyle/>
        <a:p>
          <a:r>
            <a:rPr lang="es-AR" dirty="0" smtClean="0"/>
            <a:t>Axiomática</a:t>
          </a:r>
        </a:p>
        <a:p>
          <a:r>
            <a:rPr lang="es-AR" dirty="0" smtClean="0"/>
            <a:t>(</a:t>
          </a:r>
          <a:r>
            <a:rPr lang="es-AR" dirty="0" err="1" smtClean="0"/>
            <a:t>Kolmogorov</a:t>
          </a:r>
          <a:r>
            <a:rPr lang="es-AR" dirty="0" smtClean="0"/>
            <a:t>)</a:t>
          </a:r>
          <a:endParaRPr lang="es-AR" dirty="0"/>
        </a:p>
      </dgm:t>
    </dgm:pt>
    <dgm:pt modelId="{BA14BB0D-2840-4CC5-B933-12CBA2714F15}" type="parTrans" cxnId="{E761E229-5682-4F66-BA06-B215A3011D37}">
      <dgm:prSet/>
      <dgm:spPr/>
      <dgm:t>
        <a:bodyPr/>
        <a:lstStyle/>
        <a:p>
          <a:endParaRPr lang="es-AR"/>
        </a:p>
      </dgm:t>
    </dgm:pt>
    <dgm:pt modelId="{7EC80581-46D7-466D-9CE5-DBC747DED596}" type="sibTrans" cxnId="{E761E229-5682-4F66-BA06-B215A3011D37}">
      <dgm:prSet/>
      <dgm:spPr/>
      <dgm:t>
        <a:bodyPr/>
        <a:lstStyle/>
        <a:p>
          <a:endParaRPr lang="es-AR"/>
        </a:p>
      </dgm:t>
    </dgm:pt>
    <dgm:pt modelId="{82FC054F-9573-469F-B9C4-E105AE898293}">
      <dgm:prSet/>
      <dgm:spPr/>
      <dgm:t>
        <a:bodyPr/>
        <a:lstStyle/>
        <a:p>
          <a:r>
            <a:rPr lang="en-US" dirty="0" err="1" smtClean="0"/>
            <a:t>Frecuencia</a:t>
          </a:r>
          <a:r>
            <a:rPr lang="en-US" dirty="0" smtClean="0"/>
            <a:t> </a:t>
          </a:r>
          <a:r>
            <a:rPr lang="en-US" dirty="0" err="1" smtClean="0"/>
            <a:t>relativa</a:t>
          </a:r>
          <a:endParaRPr lang="es-AR" dirty="0"/>
        </a:p>
      </dgm:t>
    </dgm:pt>
    <dgm:pt modelId="{092425B0-980F-4A83-96D9-06F0083051A6}" type="parTrans" cxnId="{1E90B207-2A13-4296-824C-EF8C5A36C454}">
      <dgm:prSet/>
      <dgm:spPr/>
      <dgm:t>
        <a:bodyPr/>
        <a:lstStyle/>
        <a:p>
          <a:endParaRPr lang="es-AR"/>
        </a:p>
      </dgm:t>
    </dgm:pt>
    <dgm:pt modelId="{F040CF08-481E-4F81-81A7-5AB9E4E68A6F}" type="sibTrans" cxnId="{1E90B207-2A13-4296-824C-EF8C5A36C454}">
      <dgm:prSet/>
      <dgm:spPr/>
      <dgm:t>
        <a:bodyPr/>
        <a:lstStyle/>
        <a:p>
          <a:endParaRPr lang="es-AR"/>
        </a:p>
      </dgm:t>
    </dgm:pt>
    <dgm:pt modelId="{EA77AB80-5D5B-4451-B708-1D12DD4D1D90}">
      <dgm:prSet/>
      <dgm:spPr/>
      <dgm:t>
        <a:bodyPr/>
        <a:lstStyle/>
        <a:p>
          <a:r>
            <a:rPr lang="en-US" dirty="0" smtClean="0"/>
            <a:t>Experiencias previas</a:t>
          </a:r>
          <a:endParaRPr lang="es-AR" dirty="0"/>
        </a:p>
      </dgm:t>
    </dgm:pt>
    <dgm:pt modelId="{A94F9FDC-E1EF-4BA3-BD30-FB23B8BB1922}" type="parTrans" cxnId="{F1231EEE-083E-4040-A0B2-72807175782E}">
      <dgm:prSet/>
      <dgm:spPr/>
      <dgm:t>
        <a:bodyPr/>
        <a:lstStyle/>
        <a:p>
          <a:endParaRPr lang="es-AR"/>
        </a:p>
      </dgm:t>
    </dgm:pt>
    <dgm:pt modelId="{A5FD03CC-C8EB-46AB-B9C0-372E6D08DBCE}" type="sibTrans" cxnId="{F1231EEE-083E-4040-A0B2-72807175782E}">
      <dgm:prSet/>
      <dgm:spPr/>
      <dgm:t>
        <a:bodyPr/>
        <a:lstStyle/>
        <a:p>
          <a:endParaRPr lang="es-AR"/>
        </a:p>
      </dgm:t>
    </dgm:pt>
    <dgm:pt modelId="{63E18B25-C943-42E0-A776-CF4F84FBA34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9F1BCE17-8ABC-4579-ACCC-9EB20FC7A1CA}" type="parTrans" cxnId="{E70974F4-DDA3-4B51-8AE6-C3ADBDAE7FF3}">
      <dgm:prSet/>
      <dgm:spPr/>
      <dgm:t>
        <a:bodyPr/>
        <a:lstStyle/>
        <a:p>
          <a:endParaRPr lang="es-AR"/>
        </a:p>
      </dgm:t>
    </dgm:pt>
    <dgm:pt modelId="{E71218A4-0C57-4EFF-AF3C-91C15AB7D902}" type="sibTrans" cxnId="{E70974F4-DDA3-4B51-8AE6-C3ADBDAE7FF3}">
      <dgm:prSet/>
      <dgm:spPr/>
      <dgm:t>
        <a:bodyPr/>
        <a:lstStyle/>
        <a:p>
          <a:endParaRPr lang="es-AR"/>
        </a:p>
      </dgm:t>
    </dgm:pt>
    <dgm:pt modelId="{A0EECBB7-16FB-4A8F-A2A2-DE3EA7511D98}" type="pres">
      <dgm:prSet presAssocID="{A838E54E-823C-4E49-BBB9-D862E69C1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1DA4A0-59C1-4E09-B0BC-2BF427461810}" type="pres">
      <dgm:prSet presAssocID="{2B729D15-DED9-4EE0-A49C-20B9D57AA0D5}" presName="hierRoot1" presStyleCnt="0">
        <dgm:presLayoutVars>
          <dgm:hierBranch val="init"/>
        </dgm:presLayoutVars>
      </dgm:prSet>
      <dgm:spPr/>
    </dgm:pt>
    <dgm:pt modelId="{60582F14-4291-46B7-9858-AB340F947802}" type="pres">
      <dgm:prSet presAssocID="{2B729D15-DED9-4EE0-A49C-20B9D57AA0D5}" presName="rootComposite1" presStyleCnt="0"/>
      <dgm:spPr/>
    </dgm:pt>
    <dgm:pt modelId="{F67D37E0-3296-417A-8B56-D6C0ABEA63A8}" type="pres">
      <dgm:prSet presAssocID="{2B729D15-DED9-4EE0-A49C-20B9D57AA0D5}" presName="rootText1" presStyleLbl="node0" presStyleIdx="0" presStyleCnt="1" custScaleX="31547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062C08-870E-48AF-B217-2F82B096622D}" type="pres">
      <dgm:prSet presAssocID="{2B729D15-DED9-4EE0-A49C-20B9D57AA0D5}" presName="rootConnector1" presStyleLbl="node1" presStyleIdx="0" presStyleCnt="0"/>
      <dgm:spPr/>
    </dgm:pt>
    <dgm:pt modelId="{36F28887-ABFC-485C-8BDF-40F6707DCF73}" type="pres">
      <dgm:prSet presAssocID="{2B729D15-DED9-4EE0-A49C-20B9D57AA0D5}" presName="hierChild2" presStyleCnt="0"/>
      <dgm:spPr/>
    </dgm:pt>
    <dgm:pt modelId="{CCC2F905-30DA-4CA6-96D3-6984A5290E60}" type="pres">
      <dgm:prSet presAssocID="{57AC625A-6585-43A1-A9CD-113758291C51}" presName="Name37" presStyleLbl="parChTrans1D2" presStyleIdx="0" presStyleCnt="4"/>
      <dgm:spPr/>
    </dgm:pt>
    <dgm:pt modelId="{F6B61FCB-83C4-4D21-A3F3-8EE981B0CA6D}" type="pres">
      <dgm:prSet presAssocID="{8CA125C5-3FA3-48D3-AFA2-1056021E1AD4}" presName="hierRoot2" presStyleCnt="0">
        <dgm:presLayoutVars>
          <dgm:hierBranch val="init"/>
        </dgm:presLayoutVars>
      </dgm:prSet>
      <dgm:spPr/>
    </dgm:pt>
    <dgm:pt modelId="{DA187211-8D99-4706-8DE6-6A68C845AFA4}" type="pres">
      <dgm:prSet presAssocID="{8CA125C5-3FA3-48D3-AFA2-1056021E1AD4}" presName="rootComposite" presStyleCnt="0"/>
      <dgm:spPr/>
    </dgm:pt>
    <dgm:pt modelId="{61030994-AE45-4E60-8644-B5096076EB79}" type="pres">
      <dgm:prSet presAssocID="{8CA125C5-3FA3-48D3-AFA2-1056021E1AD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29483CA-4C4E-4B00-88B5-FB0CEA5C21AF}" type="pres">
      <dgm:prSet presAssocID="{8CA125C5-3FA3-48D3-AFA2-1056021E1AD4}" presName="rootConnector" presStyleLbl="node2" presStyleIdx="0" presStyleCnt="4"/>
      <dgm:spPr/>
    </dgm:pt>
    <dgm:pt modelId="{E1D207C5-9A90-4838-ADA9-D1243F9E1E62}" type="pres">
      <dgm:prSet presAssocID="{8CA125C5-3FA3-48D3-AFA2-1056021E1AD4}" presName="hierChild4" presStyleCnt="0"/>
      <dgm:spPr/>
    </dgm:pt>
    <dgm:pt modelId="{5B1DF10E-8626-48DF-9F58-9660C7E10329}" type="pres">
      <dgm:prSet presAssocID="{8CA125C5-3FA3-48D3-AFA2-1056021E1AD4}" presName="hierChild5" presStyleCnt="0"/>
      <dgm:spPr/>
    </dgm:pt>
    <dgm:pt modelId="{9A037308-106E-4F1F-B7F8-371E0A96AF0C}" type="pres">
      <dgm:prSet presAssocID="{0AE2B9B4-820A-4DF0-81DA-B6E0B0F65E06}" presName="Name37" presStyleLbl="parChTrans1D2" presStyleIdx="1" presStyleCnt="4"/>
      <dgm:spPr/>
    </dgm:pt>
    <dgm:pt modelId="{75BEEBAA-A957-4823-A747-1189FF1A722D}" type="pres">
      <dgm:prSet presAssocID="{C2DBD0DE-543D-4542-81B6-FCE4EC54613D}" presName="hierRoot2" presStyleCnt="0">
        <dgm:presLayoutVars>
          <dgm:hierBranch val="init"/>
        </dgm:presLayoutVars>
      </dgm:prSet>
      <dgm:spPr/>
    </dgm:pt>
    <dgm:pt modelId="{C560F1FF-A5DE-47A4-996B-50C9C1168DEA}" type="pres">
      <dgm:prSet presAssocID="{C2DBD0DE-543D-4542-81B6-FCE4EC54613D}" presName="rootComposite" presStyleCnt="0"/>
      <dgm:spPr/>
    </dgm:pt>
    <dgm:pt modelId="{C9320C5D-5ADA-4A49-8DB6-CA41396F9331}" type="pres">
      <dgm:prSet presAssocID="{C2DBD0DE-543D-4542-81B6-FCE4EC54613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C3CFAA1-C2BA-481C-8923-B8D22C7CE95E}" type="pres">
      <dgm:prSet presAssocID="{C2DBD0DE-543D-4542-81B6-FCE4EC54613D}" presName="rootConnector" presStyleLbl="node2" presStyleIdx="1" presStyleCnt="4"/>
      <dgm:spPr/>
    </dgm:pt>
    <dgm:pt modelId="{CD2EEA8D-4705-4AC3-B0A3-680C1F626892}" type="pres">
      <dgm:prSet presAssocID="{C2DBD0DE-543D-4542-81B6-FCE4EC54613D}" presName="hierChild4" presStyleCnt="0"/>
      <dgm:spPr/>
    </dgm:pt>
    <dgm:pt modelId="{369A1FC7-5E35-4F31-B1C3-6D6AA1367E84}" type="pres">
      <dgm:prSet presAssocID="{092425B0-980F-4A83-96D9-06F0083051A6}" presName="Name37" presStyleLbl="parChTrans1D3" presStyleIdx="0" presStyleCnt="2"/>
      <dgm:spPr/>
    </dgm:pt>
    <dgm:pt modelId="{EF1FA24F-D635-4C67-9F54-B95AACA95A3E}" type="pres">
      <dgm:prSet presAssocID="{82FC054F-9573-469F-B9C4-E105AE898293}" presName="hierRoot2" presStyleCnt="0">
        <dgm:presLayoutVars>
          <dgm:hierBranch val="init"/>
        </dgm:presLayoutVars>
      </dgm:prSet>
      <dgm:spPr/>
    </dgm:pt>
    <dgm:pt modelId="{5909EFE8-98CB-4397-99BD-61391F24520E}" type="pres">
      <dgm:prSet presAssocID="{82FC054F-9573-469F-B9C4-E105AE898293}" presName="rootComposite" presStyleCnt="0"/>
      <dgm:spPr/>
    </dgm:pt>
    <dgm:pt modelId="{8AA0F40D-8CC2-497F-BBE0-334460FDCCFE}" type="pres">
      <dgm:prSet presAssocID="{82FC054F-9573-469F-B9C4-E105AE89829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1EA9266-E461-4402-99C1-91587E9F3269}" type="pres">
      <dgm:prSet presAssocID="{82FC054F-9573-469F-B9C4-E105AE898293}" presName="rootConnector" presStyleLbl="node3" presStyleIdx="0" presStyleCnt="2"/>
      <dgm:spPr/>
    </dgm:pt>
    <dgm:pt modelId="{6E8598DF-B82E-453D-BD57-9CE2AE3F2D3F}" type="pres">
      <dgm:prSet presAssocID="{82FC054F-9573-469F-B9C4-E105AE898293}" presName="hierChild4" presStyleCnt="0"/>
      <dgm:spPr/>
    </dgm:pt>
    <dgm:pt modelId="{0784005B-CEEF-48AA-A32C-359E8EAD7B81}" type="pres">
      <dgm:prSet presAssocID="{9F1BCE17-8ABC-4579-ACCC-9EB20FC7A1CA}" presName="Name37" presStyleLbl="parChTrans1D4" presStyleIdx="0" presStyleCnt="1"/>
      <dgm:spPr/>
    </dgm:pt>
    <dgm:pt modelId="{DE930CE6-588E-4646-8437-0BA025D73360}" type="pres">
      <dgm:prSet presAssocID="{63E18B25-C943-42E0-A776-CF4F84FBA34D}" presName="hierRoot2" presStyleCnt="0">
        <dgm:presLayoutVars>
          <dgm:hierBranch val="init"/>
        </dgm:presLayoutVars>
      </dgm:prSet>
      <dgm:spPr/>
    </dgm:pt>
    <dgm:pt modelId="{7D7357C2-8F03-40A7-84B5-B200D389EEE7}" type="pres">
      <dgm:prSet presAssocID="{63E18B25-C943-42E0-A776-CF4F84FBA34D}" presName="rootComposite" presStyleCnt="0"/>
      <dgm:spPr/>
    </dgm:pt>
    <dgm:pt modelId="{42F3718E-7B1F-4049-9707-D524A3A06463}" type="pres">
      <dgm:prSet presAssocID="{63E18B25-C943-42E0-A776-CF4F84FBA34D}" presName="rootText" presStyleLbl="node4" presStyleIdx="0" presStyleCnt="1" custScaleX="181025" custScaleY="14852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BDEA32C-6AE5-49D4-982D-F6C3847EBE76}" type="pres">
      <dgm:prSet presAssocID="{63E18B25-C943-42E0-A776-CF4F84FBA34D}" presName="rootConnector" presStyleLbl="node4" presStyleIdx="0" presStyleCnt="1"/>
      <dgm:spPr/>
    </dgm:pt>
    <dgm:pt modelId="{6575C8C4-CE9A-4BE8-8C03-7C0799C333F0}" type="pres">
      <dgm:prSet presAssocID="{63E18B25-C943-42E0-A776-CF4F84FBA34D}" presName="hierChild4" presStyleCnt="0"/>
      <dgm:spPr/>
    </dgm:pt>
    <dgm:pt modelId="{7C8B670B-8AED-4F79-8C62-9FC94396DA30}" type="pres">
      <dgm:prSet presAssocID="{63E18B25-C943-42E0-A776-CF4F84FBA34D}" presName="hierChild5" presStyleCnt="0"/>
      <dgm:spPr/>
    </dgm:pt>
    <dgm:pt modelId="{351105A1-EA0F-44ED-9005-A8ED8E6EBD97}" type="pres">
      <dgm:prSet presAssocID="{82FC054F-9573-469F-B9C4-E105AE898293}" presName="hierChild5" presStyleCnt="0"/>
      <dgm:spPr/>
    </dgm:pt>
    <dgm:pt modelId="{64FC1614-C46F-47B8-87A7-A38027E62796}" type="pres">
      <dgm:prSet presAssocID="{C2DBD0DE-543D-4542-81B6-FCE4EC54613D}" presName="hierChild5" presStyleCnt="0"/>
      <dgm:spPr/>
    </dgm:pt>
    <dgm:pt modelId="{52886012-81D4-4BA6-9647-DE28DC3D5FCB}" type="pres">
      <dgm:prSet presAssocID="{BA14BB0D-2840-4CC5-B933-12CBA2714F15}" presName="Name37" presStyleLbl="parChTrans1D2" presStyleIdx="2" presStyleCnt="4"/>
      <dgm:spPr/>
    </dgm:pt>
    <dgm:pt modelId="{A8FB3FB2-1E94-49CD-837E-881CFAE3643A}" type="pres">
      <dgm:prSet presAssocID="{BA13BFEB-3819-4A00-8670-622DA4584234}" presName="hierRoot2" presStyleCnt="0">
        <dgm:presLayoutVars>
          <dgm:hierBranch val="init"/>
        </dgm:presLayoutVars>
      </dgm:prSet>
      <dgm:spPr/>
    </dgm:pt>
    <dgm:pt modelId="{B85BF163-9BAF-4FDF-8929-C6B1AAE1908B}" type="pres">
      <dgm:prSet presAssocID="{BA13BFEB-3819-4A00-8670-622DA4584234}" presName="rootComposite" presStyleCnt="0"/>
      <dgm:spPr/>
    </dgm:pt>
    <dgm:pt modelId="{C3453228-8DA7-4BC2-B04C-FDA9B909DAF2}" type="pres">
      <dgm:prSet presAssocID="{BA13BFEB-3819-4A00-8670-622DA458423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31365FB-42A9-41D3-B31D-2A65CCDB04BD}" type="pres">
      <dgm:prSet presAssocID="{BA13BFEB-3819-4A00-8670-622DA4584234}" presName="rootConnector" presStyleLbl="node2" presStyleIdx="2" presStyleCnt="4"/>
      <dgm:spPr/>
    </dgm:pt>
    <dgm:pt modelId="{1896CCDF-EF4F-4CB4-8C03-2BC3342323C4}" type="pres">
      <dgm:prSet presAssocID="{BA13BFEB-3819-4A00-8670-622DA4584234}" presName="hierChild4" presStyleCnt="0"/>
      <dgm:spPr/>
    </dgm:pt>
    <dgm:pt modelId="{290D59F2-9B8E-4DF8-A5B8-3592BAF274CB}" type="pres">
      <dgm:prSet presAssocID="{BA13BFEB-3819-4A00-8670-622DA4584234}" presName="hierChild5" presStyleCnt="0"/>
      <dgm:spPr/>
    </dgm:pt>
    <dgm:pt modelId="{023DCEED-A053-4652-B37B-E6FF7F64FAA4}" type="pres">
      <dgm:prSet presAssocID="{A2E33ACE-2D48-406B-A66D-7808A4D4B6D0}" presName="Name37" presStyleLbl="parChTrans1D2" presStyleIdx="3" presStyleCnt="4"/>
      <dgm:spPr/>
    </dgm:pt>
    <dgm:pt modelId="{E5FE82D3-6254-44BC-A0FB-A0260A2BCF9C}" type="pres">
      <dgm:prSet presAssocID="{D797AF23-D0BB-40C5-A3E3-F2F1ED3AC309}" presName="hierRoot2" presStyleCnt="0">
        <dgm:presLayoutVars>
          <dgm:hierBranch val="init"/>
        </dgm:presLayoutVars>
      </dgm:prSet>
      <dgm:spPr/>
    </dgm:pt>
    <dgm:pt modelId="{78829FC5-58D9-4F41-A582-C0C43F38B62D}" type="pres">
      <dgm:prSet presAssocID="{D797AF23-D0BB-40C5-A3E3-F2F1ED3AC309}" presName="rootComposite" presStyleCnt="0"/>
      <dgm:spPr/>
    </dgm:pt>
    <dgm:pt modelId="{B64CA084-8E0F-4D43-B7D4-4AA2A3D95783}" type="pres">
      <dgm:prSet presAssocID="{D797AF23-D0BB-40C5-A3E3-F2F1ED3AC309}" presName="rootText" presStyleLbl="node2" presStyleIdx="3" presStyleCnt="4">
        <dgm:presLayoutVars>
          <dgm:chPref val="3"/>
        </dgm:presLayoutVars>
      </dgm:prSet>
      <dgm:spPr/>
    </dgm:pt>
    <dgm:pt modelId="{DFD195C9-831A-445E-9304-31956C19CA43}" type="pres">
      <dgm:prSet presAssocID="{D797AF23-D0BB-40C5-A3E3-F2F1ED3AC309}" presName="rootConnector" presStyleLbl="node2" presStyleIdx="3" presStyleCnt="4"/>
      <dgm:spPr/>
    </dgm:pt>
    <dgm:pt modelId="{D818A591-5839-460E-B725-ED46AC128B2F}" type="pres">
      <dgm:prSet presAssocID="{D797AF23-D0BB-40C5-A3E3-F2F1ED3AC309}" presName="hierChild4" presStyleCnt="0"/>
      <dgm:spPr/>
    </dgm:pt>
    <dgm:pt modelId="{95F294AA-933B-4979-BD45-47EF1FBFB8F4}" type="pres">
      <dgm:prSet presAssocID="{A94F9FDC-E1EF-4BA3-BD30-FB23B8BB1922}" presName="Name37" presStyleLbl="parChTrans1D3" presStyleIdx="1" presStyleCnt="2"/>
      <dgm:spPr/>
    </dgm:pt>
    <dgm:pt modelId="{614FC929-9334-4CBA-ADF6-4D96C72CDC8F}" type="pres">
      <dgm:prSet presAssocID="{EA77AB80-5D5B-4451-B708-1D12DD4D1D90}" presName="hierRoot2" presStyleCnt="0">
        <dgm:presLayoutVars>
          <dgm:hierBranch val="init"/>
        </dgm:presLayoutVars>
      </dgm:prSet>
      <dgm:spPr/>
    </dgm:pt>
    <dgm:pt modelId="{1928D83F-AA03-4ECD-A967-F26090D9E880}" type="pres">
      <dgm:prSet presAssocID="{EA77AB80-5D5B-4451-B708-1D12DD4D1D90}" presName="rootComposite" presStyleCnt="0"/>
      <dgm:spPr/>
    </dgm:pt>
    <dgm:pt modelId="{E786B3C1-E6EA-4F46-BEE1-557D51BF2334}" type="pres">
      <dgm:prSet presAssocID="{EA77AB80-5D5B-4451-B708-1D12DD4D1D9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68CEF72-3F6F-4920-9D4E-1BCF3C779A03}" type="pres">
      <dgm:prSet presAssocID="{EA77AB80-5D5B-4451-B708-1D12DD4D1D90}" presName="rootConnector" presStyleLbl="node3" presStyleIdx="1" presStyleCnt="2"/>
      <dgm:spPr/>
    </dgm:pt>
    <dgm:pt modelId="{D38D7D5F-4465-46ED-9A33-4554C55E8872}" type="pres">
      <dgm:prSet presAssocID="{EA77AB80-5D5B-4451-B708-1D12DD4D1D90}" presName="hierChild4" presStyleCnt="0"/>
      <dgm:spPr/>
    </dgm:pt>
    <dgm:pt modelId="{9AD647D6-52A3-4660-92CD-876C24EC6D89}" type="pres">
      <dgm:prSet presAssocID="{EA77AB80-5D5B-4451-B708-1D12DD4D1D90}" presName="hierChild5" presStyleCnt="0"/>
      <dgm:spPr/>
    </dgm:pt>
    <dgm:pt modelId="{190EEDC0-02D4-41C0-A315-EDB8AC491825}" type="pres">
      <dgm:prSet presAssocID="{D797AF23-D0BB-40C5-A3E3-F2F1ED3AC309}" presName="hierChild5" presStyleCnt="0"/>
      <dgm:spPr/>
    </dgm:pt>
    <dgm:pt modelId="{08C261E3-C23B-4D42-BB75-FA5EB9C4D238}" type="pres">
      <dgm:prSet presAssocID="{2B729D15-DED9-4EE0-A49C-20B9D57AA0D5}" presName="hierChild3" presStyleCnt="0"/>
      <dgm:spPr/>
    </dgm:pt>
  </dgm:ptLst>
  <dgm:cxnLst>
    <dgm:cxn modelId="{805F6465-07A7-46B8-AD62-299D52E38E7F}" type="presOf" srcId="{D797AF23-D0BB-40C5-A3E3-F2F1ED3AC309}" destId="{B64CA084-8E0F-4D43-B7D4-4AA2A3D95783}" srcOrd="0" destOrd="0" presId="urn:microsoft.com/office/officeart/2005/8/layout/orgChart1"/>
    <dgm:cxn modelId="{655F0021-3104-4B98-8E0D-A5EBF5336633}" type="presOf" srcId="{63E18B25-C943-42E0-A776-CF4F84FBA34D}" destId="{6BDEA32C-6AE5-49D4-982D-F6C3847EBE76}" srcOrd="1" destOrd="0" presId="urn:microsoft.com/office/officeart/2005/8/layout/orgChart1"/>
    <dgm:cxn modelId="{6B1327A8-3227-4313-A513-9AFDC02326B8}" type="presOf" srcId="{BA14BB0D-2840-4CC5-B933-12CBA2714F15}" destId="{52886012-81D4-4BA6-9647-DE28DC3D5FCB}" srcOrd="0" destOrd="0" presId="urn:microsoft.com/office/officeart/2005/8/layout/orgChart1"/>
    <dgm:cxn modelId="{F7ACAD70-ED72-4D4F-85A5-B50EDCD41AFC}" type="presOf" srcId="{9F1BCE17-8ABC-4579-ACCC-9EB20FC7A1CA}" destId="{0784005B-CEEF-48AA-A32C-359E8EAD7B81}" srcOrd="0" destOrd="0" presId="urn:microsoft.com/office/officeart/2005/8/layout/orgChart1"/>
    <dgm:cxn modelId="{F1231EEE-083E-4040-A0B2-72807175782E}" srcId="{D797AF23-D0BB-40C5-A3E3-F2F1ED3AC309}" destId="{EA77AB80-5D5B-4451-B708-1D12DD4D1D90}" srcOrd="0" destOrd="0" parTransId="{A94F9FDC-E1EF-4BA3-BD30-FB23B8BB1922}" sibTransId="{A5FD03CC-C8EB-46AB-B9C0-372E6D08DBCE}"/>
    <dgm:cxn modelId="{DB4BB902-1047-4B89-A735-602AC5BFBB55}" type="presOf" srcId="{8CA125C5-3FA3-48D3-AFA2-1056021E1AD4}" destId="{E29483CA-4C4E-4B00-88B5-FB0CEA5C21AF}" srcOrd="1" destOrd="0" presId="urn:microsoft.com/office/officeart/2005/8/layout/orgChart1"/>
    <dgm:cxn modelId="{E70974F4-DDA3-4B51-8AE6-C3ADBDAE7FF3}" srcId="{82FC054F-9573-469F-B9C4-E105AE898293}" destId="{63E18B25-C943-42E0-A776-CF4F84FBA34D}" srcOrd="0" destOrd="0" parTransId="{9F1BCE17-8ABC-4579-ACCC-9EB20FC7A1CA}" sibTransId="{E71218A4-0C57-4EFF-AF3C-91C15AB7D902}"/>
    <dgm:cxn modelId="{D86F389A-9152-4A12-B79B-1ACA56C08041}" type="presOf" srcId="{BA13BFEB-3819-4A00-8670-622DA4584234}" destId="{C3453228-8DA7-4BC2-B04C-FDA9B909DAF2}" srcOrd="0" destOrd="0" presId="urn:microsoft.com/office/officeart/2005/8/layout/orgChart1"/>
    <dgm:cxn modelId="{E2D7C6DD-DE88-4BB2-AB94-19BB61331709}" type="presOf" srcId="{A94F9FDC-E1EF-4BA3-BD30-FB23B8BB1922}" destId="{95F294AA-933B-4979-BD45-47EF1FBFB8F4}" srcOrd="0" destOrd="0" presId="urn:microsoft.com/office/officeart/2005/8/layout/orgChart1"/>
    <dgm:cxn modelId="{E761E229-5682-4F66-BA06-B215A3011D37}" srcId="{2B729D15-DED9-4EE0-A49C-20B9D57AA0D5}" destId="{BA13BFEB-3819-4A00-8670-622DA4584234}" srcOrd="2" destOrd="0" parTransId="{BA14BB0D-2840-4CC5-B933-12CBA2714F15}" sibTransId="{7EC80581-46D7-466D-9CE5-DBC747DED596}"/>
    <dgm:cxn modelId="{79A14A81-9ED7-4143-9393-6B37265CD8C9}" type="presOf" srcId="{A2E33ACE-2D48-406B-A66D-7808A4D4B6D0}" destId="{023DCEED-A053-4652-B37B-E6FF7F64FAA4}" srcOrd="0" destOrd="0" presId="urn:microsoft.com/office/officeart/2005/8/layout/orgChart1"/>
    <dgm:cxn modelId="{0EA50DEC-6DC6-4034-8AFA-BBD2BEA69891}" type="presOf" srcId="{EA77AB80-5D5B-4451-B708-1D12DD4D1D90}" destId="{B68CEF72-3F6F-4920-9D4E-1BCF3C779A03}" srcOrd="1" destOrd="0" presId="urn:microsoft.com/office/officeart/2005/8/layout/orgChart1"/>
    <dgm:cxn modelId="{1E90B207-2A13-4296-824C-EF8C5A36C454}" srcId="{C2DBD0DE-543D-4542-81B6-FCE4EC54613D}" destId="{82FC054F-9573-469F-B9C4-E105AE898293}" srcOrd="0" destOrd="0" parTransId="{092425B0-980F-4A83-96D9-06F0083051A6}" sibTransId="{F040CF08-481E-4F81-81A7-5AB9E4E68A6F}"/>
    <dgm:cxn modelId="{BF8FE7A9-AAE4-4BA0-96EC-5BC2CD2F96C6}" type="presOf" srcId="{82FC054F-9573-469F-B9C4-E105AE898293}" destId="{81EA9266-E461-4402-99C1-91587E9F3269}" srcOrd="1" destOrd="0" presId="urn:microsoft.com/office/officeart/2005/8/layout/orgChart1"/>
    <dgm:cxn modelId="{88568B08-A25B-4263-BFFA-2C28C0AD545A}" type="presOf" srcId="{2B729D15-DED9-4EE0-A49C-20B9D57AA0D5}" destId="{A9062C08-870E-48AF-B217-2F82B096622D}" srcOrd="1" destOrd="0" presId="urn:microsoft.com/office/officeart/2005/8/layout/orgChart1"/>
    <dgm:cxn modelId="{8AC4C9A4-D9FF-4AD8-A82F-D86F10FFA2E1}" srcId="{2B729D15-DED9-4EE0-A49C-20B9D57AA0D5}" destId="{C2DBD0DE-543D-4542-81B6-FCE4EC54613D}" srcOrd="1" destOrd="0" parTransId="{0AE2B9B4-820A-4DF0-81DA-B6E0B0F65E06}" sibTransId="{C02F97B0-BFE2-409A-8A97-AD20A497F2EA}"/>
    <dgm:cxn modelId="{29B43233-2AC5-4578-8AEA-5E1662628B69}" type="presOf" srcId="{A838E54E-823C-4E49-BBB9-D862E69C1FA6}" destId="{A0EECBB7-16FB-4A8F-A2A2-DE3EA7511D98}" srcOrd="0" destOrd="0" presId="urn:microsoft.com/office/officeart/2005/8/layout/orgChart1"/>
    <dgm:cxn modelId="{DBA748D3-20CC-4654-9456-FE518A498598}" type="presOf" srcId="{092425B0-980F-4A83-96D9-06F0083051A6}" destId="{369A1FC7-5E35-4F31-B1C3-6D6AA1367E84}" srcOrd="0" destOrd="0" presId="urn:microsoft.com/office/officeart/2005/8/layout/orgChart1"/>
    <dgm:cxn modelId="{CE2E29F7-DA10-4168-A0AB-011264F2034B}" srcId="{A838E54E-823C-4E49-BBB9-D862E69C1FA6}" destId="{2B729D15-DED9-4EE0-A49C-20B9D57AA0D5}" srcOrd="0" destOrd="0" parTransId="{975A9785-7C45-46FE-8A88-D5A7F81BFEB1}" sibTransId="{1CDDC7A8-0611-4655-B4F7-C62930DC7256}"/>
    <dgm:cxn modelId="{99D3F779-5C96-4E02-A833-32014DBEF9B1}" type="presOf" srcId="{57AC625A-6585-43A1-A9CD-113758291C51}" destId="{CCC2F905-30DA-4CA6-96D3-6984A5290E60}" srcOrd="0" destOrd="0" presId="urn:microsoft.com/office/officeart/2005/8/layout/orgChart1"/>
    <dgm:cxn modelId="{4D34B613-2B98-4D17-9D67-7119A1E91A8A}" type="presOf" srcId="{2B729D15-DED9-4EE0-A49C-20B9D57AA0D5}" destId="{F67D37E0-3296-417A-8B56-D6C0ABEA63A8}" srcOrd="0" destOrd="0" presId="urn:microsoft.com/office/officeart/2005/8/layout/orgChart1"/>
    <dgm:cxn modelId="{9DC69DEA-0DA3-491B-A6D1-33C2E3F85FEC}" type="presOf" srcId="{8CA125C5-3FA3-48D3-AFA2-1056021E1AD4}" destId="{61030994-AE45-4E60-8644-B5096076EB79}" srcOrd="0" destOrd="0" presId="urn:microsoft.com/office/officeart/2005/8/layout/orgChart1"/>
    <dgm:cxn modelId="{3A38906D-EEF7-402E-89BF-15027E575A7B}" type="presOf" srcId="{C2DBD0DE-543D-4542-81B6-FCE4EC54613D}" destId="{1C3CFAA1-C2BA-481C-8923-B8D22C7CE95E}" srcOrd="1" destOrd="0" presId="urn:microsoft.com/office/officeart/2005/8/layout/orgChart1"/>
    <dgm:cxn modelId="{09447426-9341-4901-BEA6-2AF305FDF219}" srcId="{2B729D15-DED9-4EE0-A49C-20B9D57AA0D5}" destId="{8CA125C5-3FA3-48D3-AFA2-1056021E1AD4}" srcOrd="0" destOrd="0" parTransId="{57AC625A-6585-43A1-A9CD-113758291C51}" sibTransId="{1DF7273A-B24A-4458-8A26-86A067630C52}"/>
    <dgm:cxn modelId="{5FE86941-EE94-4B3C-981E-CDCA7F832868}" type="presOf" srcId="{0AE2B9B4-820A-4DF0-81DA-B6E0B0F65E06}" destId="{9A037308-106E-4F1F-B7F8-371E0A96AF0C}" srcOrd="0" destOrd="0" presId="urn:microsoft.com/office/officeart/2005/8/layout/orgChart1"/>
    <dgm:cxn modelId="{F9A310BC-CD1C-4B20-9FB0-9AA7AE672327}" type="presOf" srcId="{82FC054F-9573-469F-B9C4-E105AE898293}" destId="{8AA0F40D-8CC2-497F-BBE0-334460FDCCFE}" srcOrd="0" destOrd="0" presId="urn:microsoft.com/office/officeart/2005/8/layout/orgChart1"/>
    <dgm:cxn modelId="{2E0D4A28-2876-4377-A2FE-0605C8D6FE5E}" type="presOf" srcId="{63E18B25-C943-42E0-A776-CF4F84FBA34D}" destId="{42F3718E-7B1F-4049-9707-D524A3A06463}" srcOrd="0" destOrd="0" presId="urn:microsoft.com/office/officeart/2005/8/layout/orgChart1"/>
    <dgm:cxn modelId="{46CB7BD4-5CC3-4CCF-9417-880E7355B8DF}" type="presOf" srcId="{C2DBD0DE-543D-4542-81B6-FCE4EC54613D}" destId="{C9320C5D-5ADA-4A49-8DB6-CA41396F9331}" srcOrd="0" destOrd="0" presId="urn:microsoft.com/office/officeart/2005/8/layout/orgChart1"/>
    <dgm:cxn modelId="{3DC363D9-1B97-4C1A-B024-0F81BD2266AA}" type="presOf" srcId="{EA77AB80-5D5B-4451-B708-1D12DD4D1D90}" destId="{E786B3C1-E6EA-4F46-BEE1-557D51BF2334}" srcOrd="0" destOrd="0" presId="urn:microsoft.com/office/officeart/2005/8/layout/orgChart1"/>
    <dgm:cxn modelId="{86AEC914-8D70-4795-B3B3-BE3F26641DA8}" type="presOf" srcId="{D797AF23-D0BB-40C5-A3E3-F2F1ED3AC309}" destId="{DFD195C9-831A-445E-9304-31956C19CA43}" srcOrd="1" destOrd="0" presId="urn:microsoft.com/office/officeart/2005/8/layout/orgChart1"/>
    <dgm:cxn modelId="{3FD4DCA2-C1DF-4D63-9FFB-B70B3100D1E7}" srcId="{2B729D15-DED9-4EE0-A49C-20B9D57AA0D5}" destId="{D797AF23-D0BB-40C5-A3E3-F2F1ED3AC309}" srcOrd="3" destOrd="0" parTransId="{A2E33ACE-2D48-406B-A66D-7808A4D4B6D0}" sibTransId="{875E4B18-FE01-46A3-88F3-B919D28F8971}"/>
    <dgm:cxn modelId="{9870C0A9-C01C-4A3D-B133-E6FFA0178CBE}" type="presOf" srcId="{BA13BFEB-3819-4A00-8670-622DA4584234}" destId="{731365FB-42A9-41D3-B31D-2A65CCDB04BD}" srcOrd="1" destOrd="0" presId="urn:microsoft.com/office/officeart/2005/8/layout/orgChart1"/>
    <dgm:cxn modelId="{6FF417C2-A4AD-4AD8-B6C8-621EC096E1D9}" type="presParOf" srcId="{A0EECBB7-16FB-4A8F-A2A2-DE3EA7511D98}" destId="{9D1DA4A0-59C1-4E09-B0BC-2BF427461810}" srcOrd="0" destOrd="0" presId="urn:microsoft.com/office/officeart/2005/8/layout/orgChart1"/>
    <dgm:cxn modelId="{076B1E3C-51FF-43CD-BA0A-9C4159A38FE3}" type="presParOf" srcId="{9D1DA4A0-59C1-4E09-B0BC-2BF427461810}" destId="{60582F14-4291-46B7-9858-AB340F947802}" srcOrd="0" destOrd="0" presId="urn:microsoft.com/office/officeart/2005/8/layout/orgChart1"/>
    <dgm:cxn modelId="{A14AA619-FAF2-4B6A-9F66-EBA2E3CEF23B}" type="presParOf" srcId="{60582F14-4291-46B7-9858-AB340F947802}" destId="{F67D37E0-3296-417A-8B56-D6C0ABEA63A8}" srcOrd="0" destOrd="0" presId="urn:microsoft.com/office/officeart/2005/8/layout/orgChart1"/>
    <dgm:cxn modelId="{8F22FAE6-98DF-4153-BD28-8AB354C4E5EB}" type="presParOf" srcId="{60582F14-4291-46B7-9858-AB340F947802}" destId="{A9062C08-870E-48AF-B217-2F82B096622D}" srcOrd="1" destOrd="0" presId="urn:microsoft.com/office/officeart/2005/8/layout/orgChart1"/>
    <dgm:cxn modelId="{3A997DC6-F662-4464-B5D0-8C798C941263}" type="presParOf" srcId="{9D1DA4A0-59C1-4E09-B0BC-2BF427461810}" destId="{36F28887-ABFC-485C-8BDF-40F6707DCF73}" srcOrd="1" destOrd="0" presId="urn:microsoft.com/office/officeart/2005/8/layout/orgChart1"/>
    <dgm:cxn modelId="{2141D333-F5EB-4B8F-B651-31B6D78FCE31}" type="presParOf" srcId="{36F28887-ABFC-485C-8BDF-40F6707DCF73}" destId="{CCC2F905-30DA-4CA6-96D3-6984A5290E60}" srcOrd="0" destOrd="0" presId="urn:microsoft.com/office/officeart/2005/8/layout/orgChart1"/>
    <dgm:cxn modelId="{C394A983-2A14-494B-A551-6A670A3F3ACC}" type="presParOf" srcId="{36F28887-ABFC-485C-8BDF-40F6707DCF73}" destId="{F6B61FCB-83C4-4D21-A3F3-8EE981B0CA6D}" srcOrd="1" destOrd="0" presId="urn:microsoft.com/office/officeart/2005/8/layout/orgChart1"/>
    <dgm:cxn modelId="{57C30385-E8FE-42BB-9353-AF0CC69E71F1}" type="presParOf" srcId="{F6B61FCB-83C4-4D21-A3F3-8EE981B0CA6D}" destId="{DA187211-8D99-4706-8DE6-6A68C845AFA4}" srcOrd="0" destOrd="0" presId="urn:microsoft.com/office/officeart/2005/8/layout/orgChart1"/>
    <dgm:cxn modelId="{E9DCE259-4F60-45AD-BEAA-6EAB1AC3C4EE}" type="presParOf" srcId="{DA187211-8D99-4706-8DE6-6A68C845AFA4}" destId="{61030994-AE45-4E60-8644-B5096076EB79}" srcOrd="0" destOrd="0" presId="urn:microsoft.com/office/officeart/2005/8/layout/orgChart1"/>
    <dgm:cxn modelId="{4C74BC36-41D8-4699-83F7-A69ABCD4BD85}" type="presParOf" srcId="{DA187211-8D99-4706-8DE6-6A68C845AFA4}" destId="{E29483CA-4C4E-4B00-88B5-FB0CEA5C21AF}" srcOrd="1" destOrd="0" presId="urn:microsoft.com/office/officeart/2005/8/layout/orgChart1"/>
    <dgm:cxn modelId="{A9ABE781-4B35-493D-BF98-521F48A762BD}" type="presParOf" srcId="{F6B61FCB-83C4-4D21-A3F3-8EE981B0CA6D}" destId="{E1D207C5-9A90-4838-ADA9-D1243F9E1E62}" srcOrd="1" destOrd="0" presId="urn:microsoft.com/office/officeart/2005/8/layout/orgChart1"/>
    <dgm:cxn modelId="{078B4189-6CE4-4D95-9530-52D5C8587649}" type="presParOf" srcId="{F6B61FCB-83C4-4D21-A3F3-8EE981B0CA6D}" destId="{5B1DF10E-8626-48DF-9F58-9660C7E10329}" srcOrd="2" destOrd="0" presId="urn:microsoft.com/office/officeart/2005/8/layout/orgChart1"/>
    <dgm:cxn modelId="{A8A6F9AC-5783-4744-9E80-5CFCDD0D9F3D}" type="presParOf" srcId="{36F28887-ABFC-485C-8BDF-40F6707DCF73}" destId="{9A037308-106E-4F1F-B7F8-371E0A96AF0C}" srcOrd="2" destOrd="0" presId="urn:microsoft.com/office/officeart/2005/8/layout/orgChart1"/>
    <dgm:cxn modelId="{55DEE418-3CCC-4528-A209-DEE17D500733}" type="presParOf" srcId="{36F28887-ABFC-485C-8BDF-40F6707DCF73}" destId="{75BEEBAA-A957-4823-A747-1189FF1A722D}" srcOrd="3" destOrd="0" presId="urn:microsoft.com/office/officeart/2005/8/layout/orgChart1"/>
    <dgm:cxn modelId="{BCB90A72-E909-4379-B202-B7B8B8287C21}" type="presParOf" srcId="{75BEEBAA-A957-4823-A747-1189FF1A722D}" destId="{C560F1FF-A5DE-47A4-996B-50C9C1168DEA}" srcOrd="0" destOrd="0" presId="urn:microsoft.com/office/officeart/2005/8/layout/orgChart1"/>
    <dgm:cxn modelId="{96357882-15DE-49A6-B3A3-C80DD3A78B05}" type="presParOf" srcId="{C560F1FF-A5DE-47A4-996B-50C9C1168DEA}" destId="{C9320C5D-5ADA-4A49-8DB6-CA41396F9331}" srcOrd="0" destOrd="0" presId="urn:microsoft.com/office/officeart/2005/8/layout/orgChart1"/>
    <dgm:cxn modelId="{80B8FBDD-BC1B-40B5-97EE-EF1E541E6C79}" type="presParOf" srcId="{C560F1FF-A5DE-47A4-996B-50C9C1168DEA}" destId="{1C3CFAA1-C2BA-481C-8923-B8D22C7CE95E}" srcOrd="1" destOrd="0" presId="urn:microsoft.com/office/officeart/2005/8/layout/orgChart1"/>
    <dgm:cxn modelId="{5CEACEAC-264E-4F75-9CE9-5756080C28E9}" type="presParOf" srcId="{75BEEBAA-A957-4823-A747-1189FF1A722D}" destId="{CD2EEA8D-4705-4AC3-B0A3-680C1F626892}" srcOrd="1" destOrd="0" presId="urn:microsoft.com/office/officeart/2005/8/layout/orgChart1"/>
    <dgm:cxn modelId="{9557D52F-5484-411D-A9A0-EF1E4323E783}" type="presParOf" srcId="{CD2EEA8D-4705-4AC3-B0A3-680C1F626892}" destId="{369A1FC7-5E35-4F31-B1C3-6D6AA1367E84}" srcOrd="0" destOrd="0" presId="urn:microsoft.com/office/officeart/2005/8/layout/orgChart1"/>
    <dgm:cxn modelId="{F0DDCAF8-0F21-4F46-996C-ADFD5F014EF7}" type="presParOf" srcId="{CD2EEA8D-4705-4AC3-B0A3-680C1F626892}" destId="{EF1FA24F-D635-4C67-9F54-B95AACA95A3E}" srcOrd="1" destOrd="0" presId="urn:microsoft.com/office/officeart/2005/8/layout/orgChart1"/>
    <dgm:cxn modelId="{B47D64D2-07D4-4BD2-8538-B0C216BC4E51}" type="presParOf" srcId="{EF1FA24F-D635-4C67-9F54-B95AACA95A3E}" destId="{5909EFE8-98CB-4397-99BD-61391F24520E}" srcOrd="0" destOrd="0" presId="urn:microsoft.com/office/officeart/2005/8/layout/orgChart1"/>
    <dgm:cxn modelId="{56971017-3737-4F87-8447-81E27B7CF720}" type="presParOf" srcId="{5909EFE8-98CB-4397-99BD-61391F24520E}" destId="{8AA0F40D-8CC2-497F-BBE0-334460FDCCFE}" srcOrd="0" destOrd="0" presId="urn:microsoft.com/office/officeart/2005/8/layout/orgChart1"/>
    <dgm:cxn modelId="{5AF153F0-0185-455B-9DFA-C3DFC08323AC}" type="presParOf" srcId="{5909EFE8-98CB-4397-99BD-61391F24520E}" destId="{81EA9266-E461-4402-99C1-91587E9F3269}" srcOrd="1" destOrd="0" presId="urn:microsoft.com/office/officeart/2005/8/layout/orgChart1"/>
    <dgm:cxn modelId="{5150A4C9-F81D-4B87-B209-58F9F5C9A434}" type="presParOf" srcId="{EF1FA24F-D635-4C67-9F54-B95AACA95A3E}" destId="{6E8598DF-B82E-453D-BD57-9CE2AE3F2D3F}" srcOrd="1" destOrd="0" presId="urn:microsoft.com/office/officeart/2005/8/layout/orgChart1"/>
    <dgm:cxn modelId="{AF297154-53F1-4EA8-8AEF-45CCC6FE2337}" type="presParOf" srcId="{6E8598DF-B82E-453D-BD57-9CE2AE3F2D3F}" destId="{0784005B-CEEF-48AA-A32C-359E8EAD7B81}" srcOrd="0" destOrd="0" presId="urn:microsoft.com/office/officeart/2005/8/layout/orgChart1"/>
    <dgm:cxn modelId="{44F6B70C-0C93-4ED6-91DE-FCAB3F35B4F4}" type="presParOf" srcId="{6E8598DF-B82E-453D-BD57-9CE2AE3F2D3F}" destId="{DE930CE6-588E-4646-8437-0BA025D73360}" srcOrd="1" destOrd="0" presId="urn:microsoft.com/office/officeart/2005/8/layout/orgChart1"/>
    <dgm:cxn modelId="{65AE2557-226D-459F-AF40-56605B4D48C8}" type="presParOf" srcId="{DE930CE6-588E-4646-8437-0BA025D73360}" destId="{7D7357C2-8F03-40A7-84B5-B200D389EEE7}" srcOrd="0" destOrd="0" presId="urn:microsoft.com/office/officeart/2005/8/layout/orgChart1"/>
    <dgm:cxn modelId="{AAA5C11A-475E-4AE3-B555-D756A2B20BA9}" type="presParOf" srcId="{7D7357C2-8F03-40A7-84B5-B200D389EEE7}" destId="{42F3718E-7B1F-4049-9707-D524A3A06463}" srcOrd="0" destOrd="0" presId="urn:microsoft.com/office/officeart/2005/8/layout/orgChart1"/>
    <dgm:cxn modelId="{6C4EBE21-7778-42CF-912C-A16BB5E7383F}" type="presParOf" srcId="{7D7357C2-8F03-40A7-84B5-B200D389EEE7}" destId="{6BDEA32C-6AE5-49D4-982D-F6C3847EBE76}" srcOrd="1" destOrd="0" presId="urn:microsoft.com/office/officeart/2005/8/layout/orgChart1"/>
    <dgm:cxn modelId="{DDD5259A-8D73-42FA-9AEE-55647B05D515}" type="presParOf" srcId="{DE930CE6-588E-4646-8437-0BA025D73360}" destId="{6575C8C4-CE9A-4BE8-8C03-7C0799C333F0}" srcOrd="1" destOrd="0" presId="urn:microsoft.com/office/officeart/2005/8/layout/orgChart1"/>
    <dgm:cxn modelId="{6E0B96B9-E004-4B91-9D58-B5982272E0C2}" type="presParOf" srcId="{DE930CE6-588E-4646-8437-0BA025D73360}" destId="{7C8B670B-8AED-4F79-8C62-9FC94396DA30}" srcOrd="2" destOrd="0" presId="urn:microsoft.com/office/officeart/2005/8/layout/orgChart1"/>
    <dgm:cxn modelId="{21F43F71-7745-405B-BF84-85BB90A54C58}" type="presParOf" srcId="{EF1FA24F-D635-4C67-9F54-B95AACA95A3E}" destId="{351105A1-EA0F-44ED-9005-A8ED8E6EBD97}" srcOrd="2" destOrd="0" presId="urn:microsoft.com/office/officeart/2005/8/layout/orgChart1"/>
    <dgm:cxn modelId="{E2EEDADE-F065-4BAA-8F8B-3EFC38D9579C}" type="presParOf" srcId="{75BEEBAA-A957-4823-A747-1189FF1A722D}" destId="{64FC1614-C46F-47B8-87A7-A38027E62796}" srcOrd="2" destOrd="0" presId="urn:microsoft.com/office/officeart/2005/8/layout/orgChart1"/>
    <dgm:cxn modelId="{3209C7FB-636D-4C93-B185-75FF446D63A8}" type="presParOf" srcId="{36F28887-ABFC-485C-8BDF-40F6707DCF73}" destId="{52886012-81D4-4BA6-9647-DE28DC3D5FCB}" srcOrd="4" destOrd="0" presId="urn:microsoft.com/office/officeart/2005/8/layout/orgChart1"/>
    <dgm:cxn modelId="{DFEC8503-0033-4CF1-A76F-2D3D4076D8BB}" type="presParOf" srcId="{36F28887-ABFC-485C-8BDF-40F6707DCF73}" destId="{A8FB3FB2-1E94-49CD-837E-881CFAE3643A}" srcOrd="5" destOrd="0" presId="urn:microsoft.com/office/officeart/2005/8/layout/orgChart1"/>
    <dgm:cxn modelId="{7DC59C51-1C12-42AD-B4DB-C0FC0C24F49D}" type="presParOf" srcId="{A8FB3FB2-1E94-49CD-837E-881CFAE3643A}" destId="{B85BF163-9BAF-4FDF-8929-C6B1AAE1908B}" srcOrd="0" destOrd="0" presId="urn:microsoft.com/office/officeart/2005/8/layout/orgChart1"/>
    <dgm:cxn modelId="{03BAA765-02BE-49C4-81AF-0D8F3416DB84}" type="presParOf" srcId="{B85BF163-9BAF-4FDF-8929-C6B1AAE1908B}" destId="{C3453228-8DA7-4BC2-B04C-FDA9B909DAF2}" srcOrd="0" destOrd="0" presId="urn:microsoft.com/office/officeart/2005/8/layout/orgChart1"/>
    <dgm:cxn modelId="{D790BD41-3009-4919-9D7F-BF2CC1C98347}" type="presParOf" srcId="{B85BF163-9BAF-4FDF-8929-C6B1AAE1908B}" destId="{731365FB-42A9-41D3-B31D-2A65CCDB04BD}" srcOrd="1" destOrd="0" presId="urn:microsoft.com/office/officeart/2005/8/layout/orgChart1"/>
    <dgm:cxn modelId="{262A8EEB-5FF4-4BDA-8424-2E0F23A0F194}" type="presParOf" srcId="{A8FB3FB2-1E94-49CD-837E-881CFAE3643A}" destId="{1896CCDF-EF4F-4CB4-8C03-2BC3342323C4}" srcOrd="1" destOrd="0" presId="urn:microsoft.com/office/officeart/2005/8/layout/orgChart1"/>
    <dgm:cxn modelId="{4DF6F720-E3F2-4CA3-A302-D937CC6E343B}" type="presParOf" srcId="{A8FB3FB2-1E94-49CD-837E-881CFAE3643A}" destId="{290D59F2-9B8E-4DF8-A5B8-3592BAF274CB}" srcOrd="2" destOrd="0" presId="urn:microsoft.com/office/officeart/2005/8/layout/orgChart1"/>
    <dgm:cxn modelId="{06D78898-188A-46D0-A396-7F7D7505693B}" type="presParOf" srcId="{36F28887-ABFC-485C-8BDF-40F6707DCF73}" destId="{023DCEED-A053-4652-B37B-E6FF7F64FAA4}" srcOrd="6" destOrd="0" presId="urn:microsoft.com/office/officeart/2005/8/layout/orgChart1"/>
    <dgm:cxn modelId="{B946FC06-3031-46DB-B914-B236A7A4997A}" type="presParOf" srcId="{36F28887-ABFC-485C-8BDF-40F6707DCF73}" destId="{E5FE82D3-6254-44BC-A0FB-A0260A2BCF9C}" srcOrd="7" destOrd="0" presId="urn:microsoft.com/office/officeart/2005/8/layout/orgChart1"/>
    <dgm:cxn modelId="{F5E8C848-1FDD-4DC6-8D4F-CE9C9671F378}" type="presParOf" srcId="{E5FE82D3-6254-44BC-A0FB-A0260A2BCF9C}" destId="{78829FC5-58D9-4F41-A582-C0C43F38B62D}" srcOrd="0" destOrd="0" presId="urn:microsoft.com/office/officeart/2005/8/layout/orgChart1"/>
    <dgm:cxn modelId="{69BF0678-1705-4B57-832E-AF326B514FD6}" type="presParOf" srcId="{78829FC5-58D9-4F41-A582-C0C43F38B62D}" destId="{B64CA084-8E0F-4D43-B7D4-4AA2A3D95783}" srcOrd="0" destOrd="0" presId="urn:microsoft.com/office/officeart/2005/8/layout/orgChart1"/>
    <dgm:cxn modelId="{F0BF604E-4FD3-4B64-9E2E-D35411052D5E}" type="presParOf" srcId="{78829FC5-58D9-4F41-A582-C0C43F38B62D}" destId="{DFD195C9-831A-445E-9304-31956C19CA43}" srcOrd="1" destOrd="0" presId="urn:microsoft.com/office/officeart/2005/8/layout/orgChart1"/>
    <dgm:cxn modelId="{732FA254-9936-4741-91FF-BF211F6516DA}" type="presParOf" srcId="{E5FE82D3-6254-44BC-A0FB-A0260A2BCF9C}" destId="{D818A591-5839-460E-B725-ED46AC128B2F}" srcOrd="1" destOrd="0" presId="urn:microsoft.com/office/officeart/2005/8/layout/orgChart1"/>
    <dgm:cxn modelId="{A238E20B-F3A3-4635-AC99-D4794C4C6827}" type="presParOf" srcId="{D818A591-5839-460E-B725-ED46AC128B2F}" destId="{95F294AA-933B-4979-BD45-47EF1FBFB8F4}" srcOrd="0" destOrd="0" presId="urn:microsoft.com/office/officeart/2005/8/layout/orgChart1"/>
    <dgm:cxn modelId="{070BC5F3-C2D0-416E-9C09-5B2341992D59}" type="presParOf" srcId="{D818A591-5839-460E-B725-ED46AC128B2F}" destId="{614FC929-9334-4CBA-ADF6-4D96C72CDC8F}" srcOrd="1" destOrd="0" presId="urn:microsoft.com/office/officeart/2005/8/layout/orgChart1"/>
    <dgm:cxn modelId="{561E5570-02B7-466F-8D44-2A070B69F003}" type="presParOf" srcId="{614FC929-9334-4CBA-ADF6-4D96C72CDC8F}" destId="{1928D83F-AA03-4ECD-A967-F26090D9E880}" srcOrd="0" destOrd="0" presId="urn:microsoft.com/office/officeart/2005/8/layout/orgChart1"/>
    <dgm:cxn modelId="{10098DDE-49E1-4274-B3C2-8E5F968351DD}" type="presParOf" srcId="{1928D83F-AA03-4ECD-A967-F26090D9E880}" destId="{E786B3C1-E6EA-4F46-BEE1-557D51BF2334}" srcOrd="0" destOrd="0" presId="urn:microsoft.com/office/officeart/2005/8/layout/orgChart1"/>
    <dgm:cxn modelId="{12FD8B77-177E-4639-BC52-FA8C823D1BBC}" type="presParOf" srcId="{1928D83F-AA03-4ECD-A967-F26090D9E880}" destId="{B68CEF72-3F6F-4920-9D4E-1BCF3C779A03}" srcOrd="1" destOrd="0" presId="urn:microsoft.com/office/officeart/2005/8/layout/orgChart1"/>
    <dgm:cxn modelId="{7F2A4347-9465-41E4-96F6-573464B78B67}" type="presParOf" srcId="{614FC929-9334-4CBA-ADF6-4D96C72CDC8F}" destId="{D38D7D5F-4465-46ED-9A33-4554C55E8872}" srcOrd="1" destOrd="0" presId="urn:microsoft.com/office/officeart/2005/8/layout/orgChart1"/>
    <dgm:cxn modelId="{37018CC4-7309-431C-B709-CBF0ABEA9F2E}" type="presParOf" srcId="{614FC929-9334-4CBA-ADF6-4D96C72CDC8F}" destId="{9AD647D6-52A3-4660-92CD-876C24EC6D89}" srcOrd="2" destOrd="0" presId="urn:microsoft.com/office/officeart/2005/8/layout/orgChart1"/>
    <dgm:cxn modelId="{2517961B-AD37-45CB-9F11-C4A995F9DB29}" type="presParOf" srcId="{E5FE82D3-6254-44BC-A0FB-A0260A2BCF9C}" destId="{190EEDC0-02D4-41C0-A315-EDB8AC491825}" srcOrd="2" destOrd="0" presId="urn:microsoft.com/office/officeart/2005/8/layout/orgChart1"/>
    <dgm:cxn modelId="{BA642BA5-536E-4DB0-830F-B129EF3B76C6}" type="presParOf" srcId="{9D1DA4A0-59C1-4E09-B0BC-2BF427461810}" destId="{08C261E3-C23B-4D42-BB75-FA5EB9C4D2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86D45-5794-483D-A1A5-C881824FB3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F6801D7-1A88-4775-941E-0CA0EDB55D32}">
      <dgm:prSet phldrT="[Texto]"/>
      <dgm:spPr/>
      <dgm:t>
        <a:bodyPr/>
        <a:lstStyle/>
        <a:p>
          <a:r>
            <a:rPr lang="es-AR" dirty="0"/>
            <a:t>Variables cualitativas</a:t>
          </a:r>
        </a:p>
      </dgm:t>
    </dgm:pt>
    <dgm:pt modelId="{099618F9-E353-4AB7-A486-8AF74B84A107}" type="parTrans" cxnId="{84D1DDEB-A2C6-43BA-B539-D2078738F6EF}">
      <dgm:prSet/>
      <dgm:spPr/>
      <dgm:t>
        <a:bodyPr/>
        <a:lstStyle/>
        <a:p>
          <a:endParaRPr lang="es-AR"/>
        </a:p>
      </dgm:t>
    </dgm:pt>
    <dgm:pt modelId="{FB1B94CE-830E-42AF-852A-A6A25006CBAC}" type="sibTrans" cxnId="{84D1DDEB-A2C6-43BA-B539-D2078738F6EF}">
      <dgm:prSet/>
      <dgm:spPr/>
      <dgm:t>
        <a:bodyPr/>
        <a:lstStyle/>
        <a:p>
          <a:endParaRPr lang="es-AR"/>
        </a:p>
      </dgm:t>
    </dgm:pt>
    <dgm:pt modelId="{B66DE884-5B91-4659-91FC-D08EAA846C36}">
      <dgm:prSet phldrT="[Texto]"/>
      <dgm:spPr/>
      <dgm:t>
        <a:bodyPr/>
        <a:lstStyle/>
        <a:p>
          <a:r>
            <a:rPr lang="es-AR" dirty="0"/>
            <a:t>Nominales</a:t>
          </a:r>
        </a:p>
      </dgm:t>
    </dgm:pt>
    <dgm:pt modelId="{24CB5FA2-4AF8-4FA4-8668-960230D3AF59}" type="parTrans" cxnId="{0FF04036-DDFC-47BA-AF7D-F764B4E950CF}">
      <dgm:prSet/>
      <dgm:spPr/>
      <dgm:t>
        <a:bodyPr/>
        <a:lstStyle/>
        <a:p>
          <a:endParaRPr lang="es-AR"/>
        </a:p>
      </dgm:t>
    </dgm:pt>
    <dgm:pt modelId="{33E381F5-4275-4EC8-9340-08B2D0772633}" type="sibTrans" cxnId="{0FF04036-DDFC-47BA-AF7D-F764B4E950CF}">
      <dgm:prSet/>
      <dgm:spPr/>
      <dgm:t>
        <a:bodyPr/>
        <a:lstStyle/>
        <a:p>
          <a:endParaRPr lang="es-AR"/>
        </a:p>
      </dgm:t>
    </dgm:pt>
    <dgm:pt modelId="{D4751B3A-51C1-4783-B156-00CD129CBCD7}">
      <dgm:prSet phldrT="[Texto]"/>
      <dgm:spPr/>
      <dgm:t>
        <a:bodyPr/>
        <a:lstStyle/>
        <a:p>
          <a:r>
            <a:rPr lang="es-AR" dirty="0"/>
            <a:t>Ordinales</a:t>
          </a:r>
        </a:p>
      </dgm:t>
    </dgm:pt>
    <dgm:pt modelId="{D53DB45E-0D2E-4829-A35A-0AFF84DB6668}" type="parTrans" cxnId="{7D84EE92-1780-438A-AD75-C1DE84F71058}">
      <dgm:prSet/>
      <dgm:spPr/>
      <dgm:t>
        <a:bodyPr/>
        <a:lstStyle/>
        <a:p>
          <a:endParaRPr lang="es-AR"/>
        </a:p>
      </dgm:t>
    </dgm:pt>
    <dgm:pt modelId="{E33ABF8A-F62D-408A-99EF-D00A676C8C1F}" type="sibTrans" cxnId="{7D84EE92-1780-438A-AD75-C1DE84F71058}">
      <dgm:prSet/>
      <dgm:spPr/>
      <dgm:t>
        <a:bodyPr/>
        <a:lstStyle/>
        <a:p>
          <a:endParaRPr lang="es-AR"/>
        </a:p>
      </dgm:t>
    </dgm:pt>
    <dgm:pt modelId="{92825AC5-4AE7-4DAA-BD6B-0B3F42A8C706}">
      <dgm:prSet phldrT="[Texto]"/>
      <dgm:spPr/>
      <dgm:t>
        <a:bodyPr/>
        <a:lstStyle/>
        <a:p>
          <a:r>
            <a:rPr lang="es-AR" dirty="0"/>
            <a:t>Variables cuantitativas</a:t>
          </a:r>
        </a:p>
      </dgm:t>
    </dgm:pt>
    <dgm:pt modelId="{124BB00F-D3F6-490A-A615-3C18F4F7C585}" type="parTrans" cxnId="{7A762665-6643-4202-AB8E-58C2BF23FD09}">
      <dgm:prSet/>
      <dgm:spPr/>
      <dgm:t>
        <a:bodyPr/>
        <a:lstStyle/>
        <a:p>
          <a:endParaRPr lang="es-AR"/>
        </a:p>
      </dgm:t>
    </dgm:pt>
    <dgm:pt modelId="{7B7E85CB-CD71-484B-98DD-BF39CB67EDDC}" type="sibTrans" cxnId="{7A762665-6643-4202-AB8E-58C2BF23FD09}">
      <dgm:prSet/>
      <dgm:spPr/>
      <dgm:t>
        <a:bodyPr/>
        <a:lstStyle/>
        <a:p>
          <a:endParaRPr lang="es-AR"/>
        </a:p>
      </dgm:t>
    </dgm:pt>
    <dgm:pt modelId="{4A61CB7C-969D-4323-AB57-3766E010933B}">
      <dgm:prSet phldrT="[Texto]"/>
      <dgm:spPr/>
      <dgm:t>
        <a:bodyPr/>
        <a:lstStyle/>
        <a:p>
          <a:r>
            <a:rPr lang="es-AR" dirty="0"/>
            <a:t>Discretas </a:t>
          </a:r>
        </a:p>
      </dgm:t>
    </dgm:pt>
    <dgm:pt modelId="{822EE0C2-4432-4DCF-A98F-EA7DE031F156}" type="parTrans" cxnId="{D57C5EE3-3CD9-43E7-A578-0AA7A88DCE65}">
      <dgm:prSet/>
      <dgm:spPr/>
      <dgm:t>
        <a:bodyPr/>
        <a:lstStyle/>
        <a:p>
          <a:endParaRPr lang="es-AR"/>
        </a:p>
      </dgm:t>
    </dgm:pt>
    <dgm:pt modelId="{DC7CA955-4269-4261-98BA-3FC553B77A2C}" type="sibTrans" cxnId="{D57C5EE3-3CD9-43E7-A578-0AA7A88DCE65}">
      <dgm:prSet/>
      <dgm:spPr/>
      <dgm:t>
        <a:bodyPr/>
        <a:lstStyle/>
        <a:p>
          <a:endParaRPr lang="es-AR"/>
        </a:p>
      </dgm:t>
    </dgm:pt>
    <dgm:pt modelId="{3004D5EE-D5A5-4367-9968-0DB812C166FA}">
      <dgm:prSet phldrT="[Texto]"/>
      <dgm:spPr/>
      <dgm:t>
        <a:bodyPr/>
        <a:lstStyle/>
        <a:p>
          <a:r>
            <a:rPr lang="es-AR" dirty="0"/>
            <a:t>Continuas</a:t>
          </a:r>
        </a:p>
      </dgm:t>
    </dgm:pt>
    <dgm:pt modelId="{26F5A997-65D1-47E7-8C31-544392FD86F7}" type="parTrans" cxnId="{C25F32A6-54CD-41FB-8D21-2EE4606CAD2A}">
      <dgm:prSet/>
      <dgm:spPr/>
      <dgm:t>
        <a:bodyPr/>
        <a:lstStyle/>
        <a:p>
          <a:endParaRPr lang="es-AR"/>
        </a:p>
      </dgm:t>
    </dgm:pt>
    <dgm:pt modelId="{9DB9BD48-4F2E-4825-9365-B393973B0D4E}" type="sibTrans" cxnId="{C25F32A6-54CD-41FB-8D21-2EE4606CAD2A}">
      <dgm:prSet/>
      <dgm:spPr/>
      <dgm:t>
        <a:bodyPr/>
        <a:lstStyle/>
        <a:p>
          <a:endParaRPr lang="es-AR"/>
        </a:p>
      </dgm:t>
    </dgm:pt>
    <dgm:pt modelId="{37383EC8-E325-432F-BD03-2CA592A482EA}" type="pres">
      <dgm:prSet presAssocID="{EF786D45-5794-483D-A1A5-C881824FB3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9ACE94-38A1-463A-A552-2A5868055E91}" type="pres">
      <dgm:prSet presAssocID="{FF6801D7-1A88-4775-941E-0CA0EDB55D32}" presName="root" presStyleCnt="0"/>
      <dgm:spPr/>
    </dgm:pt>
    <dgm:pt modelId="{AB599183-0EA2-420B-A002-0D4C7F87D453}" type="pres">
      <dgm:prSet presAssocID="{FF6801D7-1A88-4775-941E-0CA0EDB55D32}" presName="rootComposite" presStyleCnt="0"/>
      <dgm:spPr/>
    </dgm:pt>
    <dgm:pt modelId="{916B8D02-9398-432D-A6B0-A17BA955080F}" type="pres">
      <dgm:prSet presAssocID="{FF6801D7-1A88-4775-941E-0CA0EDB55D32}" presName="rootText" presStyleLbl="node1" presStyleIdx="0" presStyleCnt="2"/>
      <dgm:spPr/>
    </dgm:pt>
    <dgm:pt modelId="{A52E9C41-6AC9-46F0-80B6-68945C459C81}" type="pres">
      <dgm:prSet presAssocID="{FF6801D7-1A88-4775-941E-0CA0EDB55D32}" presName="rootConnector" presStyleLbl="node1" presStyleIdx="0" presStyleCnt="2"/>
      <dgm:spPr/>
    </dgm:pt>
    <dgm:pt modelId="{EB202CE3-C65C-428A-B1A0-23216F937E25}" type="pres">
      <dgm:prSet presAssocID="{FF6801D7-1A88-4775-941E-0CA0EDB55D32}" presName="childShape" presStyleCnt="0"/>
      <dgm:spPr/>
    </dgm:pt>
    <dgm:pt modelId="{4D3F3988-8C70-452E-8E90-7A0AFE49AE4A}" type="pres">
      <dgm:prSet presAssocID="{24CB5FA2-4AF8-4FA4-8668-960230D3AF59}" presName="Name13" presStyleLbl="parChTrans1D2" presStyleIdx="0" presStyleCnt="4"/>
      <dgm:spPr/>
    </dgm:pt>
    <dgm:pt modelId="{2504F543-E833-4551-A2A4-963D3547F0C2}" type="pres">
      <dgm:prSet presAssocID="{B66DE884-5B91-4659-91FC-D08EAA846C36}" presName="childText" presStyleLbl="bgAcc1" presStyleIdx="0" presStyleCnt="4">
        <dgm:presLayoutVars>
          <dgm:bulletEnabled val="1"/>
        </dgm:presLayoutVars>
      </dgm:prSet>
      <dgm:spPr/>
    </dgm:pt>
    <dgm:pt modelId="{4B14CA3F-E598-4059-8845-26D1A8B93E7C}" type="pres">
      <dgm:prSet presAssocID="{D53DB45E-0D2E-4829-A35A-0AFF84DB6668}" presName="Name13" presStyleLbl="parChTrans1D2" presStyleIdx="1" presStyleCnt="4"/>
      <dgm:spPr/>
    </dgm:pt>
    <dgm:pt modelId="{61F1EBD7-8890-4561-A957-9C8505C4B08C}" type="pres">
      <dgm:prSet presAssocID="{D4751B3A-51C1-4783-B156-00CD129CBCD7}" presName="childText" presStyleLbl="bgAcc1" presStyleIdx="1" presStyleCnt="4">
        <dgm:presLayoutVars>
          <dgm:bulletEnabled val="1"/>
        </dgm:presLayoutVars>
      </dgm:prSet>
      <dgm:spPr/>
    </dgm:pt>
    <dgm:pt modelId="{6DE5918B-394E-40AB-89FF-F62D395534EC}" type="pres">
      <dgm:prSet presAssocID="{92825AC5-4AE7-4DAA-BD6B-0B3F42A8C706}" presName="root" presStyleCnt="0"/>
      <dgm:spPr/>
    </dgm:pt>
    <dgm:pt modelId="{E444BDE0-6252-44D9-AE1F-7BA0FE5C7AC3}" type="pres">
      <dgm:prSet presAssocID="{92825AC5-4AE7-4DAA-BD6B-0B3F42A8C706}" presName="rootComposite" presStyleCnt="0"/>
      <dgm:spPr/>
    </dgm:pt>
    <dgm:pt modelId="{26341296-5C7A-4306-9D67-69405F1FF2EE}" type="pres">
      <dgm:prSet presAssocID="{92825AC5-4AE7-4DAA-BD6B-0B3F42A8C706}" presName="rootText" presStyleLbl="node1" presStyleIdx="1" presStyleCnt="2"/>
      <dgm:spPr/>
    </dgm:pt>
    <dgm:pt modelId="{53261FE8-24EE-4074-904C-56C3B5725F6F}" type="pres">
      <dgm:prSet presAssocID="{92825AC5-4AE7-4DAA-BD6B-0B3F42A8C706}" presName="rootConnector" presStyleLbl="node1" presStyleIdx="1" presStyleCnt="2"/>
      <dgm:spPr/>
    </dgm:pt>
    <dgm:pt modelId="{16C55E2E-8439-40A9-9578-A0F26206009B}" type="pres">
      <dgm:prSet presAssocID="{92825AC5-4AE7-4DAA-BD6B-0B3F42A8C706}" presName="childShape" presStyleCnt="0"/>
      <dgm:spPr/>
    </dgm:pt>
    <dgm:pt modelId="{06743C04-BAF1-4BDB-B947-79CF78EE8D11}" type="pres">
      <dgm:prSet presAssocID="{822EE0C2-4432-4DCF-A98F-EA7DE031F156}" presName="Name13" presStyleLbl="parChTrans1D2" presStyleIdx="2" presStyleCnt="4"/>
      <dgm:spPr/>
    </dgm:pt>
    <dgm:pt modelId="{909BC913-4053-4B29-856E-5A49ACCAF62E}" type="pres">
      <dgm:prSet presAssocID="{4A61CB7C-969D-4323-AB57-3766E010933B}" presName="childText" presStyleLbl="bgAcc1" presStyleIdx="2" presStyleCnt="4" custLinFactNeighborX="985" custLinFactNeighborY="1624">
        <dgm:presLayoutVars>
          <dgm:bulletEnabled val="1"/>
        </dgm:presLayoutVars>
      </dgm:prSet>
      <dgm:spPr/>
    </dgm:pt>
    <dgm:pt modelId="{82137705-EB66-4FF3-8D05-71A82975ABA2}" type="pres">
      <dgm:prSet presAssocID="{26F5A997-65D1-47E7-8C31-544392FD86F7}" presName="Name13" presStyleLbl="parChTrans1D2" presStyleIdx="3" presStyleCnt="4"/>
      <dgm:spPr/>
    </dgm:pt>
    <dgm:pt modelId="{B529622F-E167-46D1-A315-30DFD5F32323}" type="pres">
      <dgm:prSet presAssocID="{3004D5EE-D5A5-4367-9968-0DB812C166F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26F0401-B15E-454C-8067-15685FBD9CA1}" type="presOf" srcId="{FF6801D7-1A88-4775-941E-0CA0EDB55D32}" destId="{916B8D02-9398-432D-A6B0-A17BA955080F}" srcOrd="0" destOrd="0" presId="urn:microsoft.com/office/officeart/2005/8/layout/hierarchy3"/>
    <dgm:cxn modelId="{BD787D0A-3320-4DC6-9BED-5E6C7D785BD4}" type="presOf" srcId="{92825AC5-4AE7-4DAA-BD6B-0B3F42A8C706}" destId="{53261FE8-24EE-4074-904C-56C3B5725F6F}" srcOrd="1" destOrd="0" presId="urn:microsoft.com/office/officeart/2005/8/layout/hierarchy3"/>
    <dgm:cxn modelId="{2AFAC622-3607-4622-BF4D-6F779F6C62CF}" type="presOf" srcId="{4A61CB7C-969D-4323-AB57-3766E010933B}" destId="{909BC913-4053-4B29-856E-5A49ACCAF62E}" srcOrd="0" destOrd="0" presId="urn:microsoft.com/office/officeart/2005/8/layout/hierarchy3"/>
    <dgm:cxn modelId="{977A0826-0DD8-42B5-8852-D045CF546A78}" type="presOf" srcId="{D53DB45E-0D2E-4829-A35A-0AFF84DB6668}" destId="{4B14CA3F-E598-4059-8845-26D1A8B93E7C}" srcOrd="0" destOrd="0" presId="urn:microsoft.com/office/officeart/2005/8/layout/hierarchy3"/>
    <dgm:cxn modelId="{EACB9028-135E-4BD2-A68D-F2C52E4A455F}" type="presOf" srcId="{EF786D45-5794-483D-A1A5-C881824FB350}" destId="{37383EC8-E325-432F-BD03-2CA592A482EA}" srcOrd="0" destOrd="0" presId="urn:microsoft.com/office/officeart/2005/8/layout/hierarchy3"/>
    <dgm:cxn modelId="{D9BB9631-539D-4CAE-88D5-9CD1B6808617}" type="presOf" srcId="{FF6801D7-1A88-4775-941E-0CA0EDB55D32}" destId="{A52E9C41-6AC9-46F0-80B6-68945C459C81}" srcOrd="1" destOrd="0" presId="urn:microsoft.com/office/officeart/2005/8/layout/hierarchy3"/>
    <dgm:cxn modelId="{0FF04036-DDFC-47BA-AF7D-F764B4E950CF}" srcId="{FF6801D7-1A88-4775-941E-0CA0EDB55D32}" destId="{B66DE884-5B91-4659-91FC-D08EAA846C36}" srcOrd="0" destOrd="0" parTransId="{24CB5FA2-4AF8-4FA4-8668-960230D3AF59}" sibTransId="{33E381F5-4275-4EC8-9340-08B2D0772633}"/>
    <dgm:cxn modelId="{7A762665-6643-4202-AB8E-58C2BF23FD09}" srcId="{EF786D45-5794-483D-A1A5-C881824FB350}" destId="{92825AC5-4AE7-4DAA-BD6B-0B3F42A8C706}" srcOrd="1" destOrd="0" parTransId="{124BB00F-D3F6-490A-A615-3C18F4F7C585}" sibTransId="{7B7E85CB-CD71-484B-98DD-BF39CB67EDDC}"/>
    <dgm:cxn modelId="{7D84EE92-1780-438A-AD75-C1DE84F71058}" srcId="{FF6801D7-1A88-4775-941E-0CA0EDB55D32}" destId="{D4751B3A-51C1-4783-B156-00CD129CBCD7}" srcOrd="1" destOrd="0" parTransId="{D53DB45E-0D2E-4829-A35A-0AFF84DB6668}" sibTransId="{E33ABF8A-F62D-408A-99EF-D00A676C8C1F}"/>
    <dgm:cxn modelId="{0FD4B498-B937-4563-9FAC-57E3D38C3609}" type="presOf" srcId="{24CB5FA2-4AF8-4FA4-8668-960230D3AF59}" destId="{4D3F3988-8C70-452E-8E90-7A0AFE49AE4A}" srcOrd="0" destOrd="0" presId="urn:microsoft.com/office/officeart/2005/8/layout/hierarchy3"/>
    <dgm:cxn modelId="{C25F32A6-54CD-41FB-8D21-2EE4606CAD2A}" srcId="{92825AC5-4AE7-4DAA-BD6B-0B3F42A8C706}" destId="{3004D5EE-D5A5-4367-9968-0DB812C166FA}" srcOrd="1" destOrd="0" parTransId="{26F5A997-65D1-47E7-8C31-544392FD86F7}" sibTransId="{9DB9BD48-4F2E-4825-9365-B393973B0D4E}"/>
    <dgm:cxn modelId="{63D334B7-FCB5-4149-9134-3ADC5E6ACFAA}" type="presOf" srcId="{3004D5EE-D5A5-4367-9968-0DB812C166FA}" destId="{B529622F-E167-46D1-A315-30DFD5F32323}" srcOrd="0" destOrd="0" presId="urn:microsoft.com/office/officeart/2005/8/layout/hierarchy3"/>
    <dgm:cxn modelId="{D89D70BD-925D-416D-9646-1F303AE8432C}" type="presOf" srcId="{92825AC5-4AE7-4DAA-BD6B-0B3F42A8C706}" destId="{26341296-5C7A-4306-9D67-69405F1FF2EE}" srcOrd="0" destOrd="0" presId="urn:microsoft.com/office/officeart/2005/8/layout/hierarchy3"/>
    <dgm:cxn modelId="{808AB5D1-B5FA-4D55-9EC8-1F1BCB05BF7E}" type="presOf" srcId="{D4751B3A-51C1-4783-B156-00CD129CBCD7}" destId="{61F1EBD7-8890-4561-A957-9C8505C4B08C}" srcOrd="0" destOrd="0" presId="urn:microsoft.com/office/officeart/2005/8/layout/hierarchy3"/>
    <dgm:cxn modelId="{D57C5EE3-3CD9-43E7-A578-0AA7A88DCE65}" srcId="{92825AC5-4AE7-4DAA-BD6B-0B3F42A8C706}" destId="{4A61CB7C-969D-4323-AB57-3766E010933B}" srcOrd="0" destOrd="0" parTransId="{822EE0C2-4432-4DCF-A98F-EA7DE031F156}" sibTransId="{DC7CA955-4269-4261-98BA-3FC553B77A2C}"/>
    <dgm:cxn modelId="{84D1DDEB-A2C6-43BA-B539-D2078738F6EF}" srcId="{EF786D45-5794-483D-A1A5-C881824FB350}" destId="{FF6801D7-1A88-4775-941E-0CA0EDB55D32}" srcOrd="0" destOrd="0" parTransId="{099618F9-E353-4AB7-A486-8AF74B84A107}" sibTransId="{FB1B94CE-830E-42AF-852A-A6A25006CBAC}"/>
    <dgm:cxn modelId="{EE3906EE-5CAA-4DBC-8A04-7A1AC1C0C024}" type="presOf" srcId="{822EE0C2-4432-4DCF-A98F-EA7DE031F156}" destId="{06743C04-BAF1-4BDB-B947-79CF78EE8D11}" srcOrd="0" destOrd="0" presId="urn:microsoft.com/office/officeart/2005/8/layout/hierarchy3"/>
    <dgm:cxn modelId="{E5327AF2-9C54-4936-B908-D2415415BE87}" type="presOf" srcId="{B66DE884-5B91-4659-91FC-D08EAA846C36}" destId="{2504F543-E833-4551-A2A4-963D3547F0C2}" srcOrd="0" destOrd="0" presId="urn:microsoft.com/office/officeart/2005/8/layout/hierarchy3"/>
    <dgm:cxn modelId="{364EF6F2-3C6F-4AA9-8294-A3AA91783118}" type="presOf" srcId="{26F5A997-65D1-47E7-8C31-544392FD86F7}" destId="{82137705-EB66-4FF3-8D05-71A82975ABA2}" srcOrd="0" destOrd="0" presId="urn:microsoft.com/office/officeart/2005/8/layout/hierarchy3"/>
    <dgm:cxn modelId="{AB5121A6-34FB-4C0A-B4EA-B0A3F8EAD60B}" type="presParOf" srcId="{37383EC8-E325-432F-BD03-2CA592A482EA}" destId="{E29ACE94-38A1-463A-A552-2A5868055E91}" srcOrd="0" destOrd="0" presId="urn:microsoft.com/office/officeart/2005/8/layout/hierarchy3"/>
    <dgm:cxn modelId="{4A4CB29B-20FD-4747-9E26-952EB8399082}" type="presParOf" srcId="{E29ACE94-38A1-463A-A552-2A5868055E91}" destId="{AB599183-0EA2-420B-A002-0D4C7F87D453}" srcOrd="0" destOrd="0" presId="urn:microsoft.com/office/officeart/2005/8/layout/hierarchy3"/>
    <dgm:cxn modelId="{B06B71EB-24AA-4077-96BB-8954B63C3446}" type="presParOf" srcId="{AB599183-0EA2-420B-A002-0D4C7F87D453}" destId="{916B8D02-9398-432D-A6B0-A17BA955080F}" srcOrd="0" destOrd="0" presId="urn:microsoft.com/office/officeart/2005/8/layout/hierarchy3"/>
    <dgm:cxn modelId="{917AF244-CEB6-4F50-894F-053A195E4ACB}" type="presParOf" srcId="{AB599183-0EA2-420B-A002-0D4C7F87D453}" destId="{A52E9C41-6AC9-46F0-80B6-68945C459C81}" srcOrd="1" destOrd="0" presId="urn:microsoft.com/office/officeart/2005/8/layout/hierarchy3"/>
    <dgm:cxn modelId="{B4FD8C8E-71A5-44E7-A871-0A5138249156}" type="presParOf" srcId="{E29ACE94-38A1-463A-A552-2A5868055E91}" destId="{EB202CE3-C65C-428A-B1A0-23216F937E25}" srcOrd="1" destOrd="0" presId="urn:microsoft.com/office/officeart/2005/8/layout/hierarchy3"/>
    <dgm:cxn modelId="{E2594E47-1BDC-41A2-97BB-6FBCE9E4634D}" type="presParOf" srcId="{EB202CE3-C65C-428A-B1A0-23216F937E25}" destId="{4D3F3988-8C70-452E-8E90-7A0AFE49AE4A}" srcOrd="0" destOrd="0" presId="urn:microsoft.com/office/officeart/2005/8/layout/hierarchy3"/>
    <dgm:cxn modelId="{CBBEF377-8C25-4DE4-9A22-9F92DD4DA3CD}" type="presParOf" srcId="{EB202CE3-C65C-428A-B1A0-23216F937E25}" destId="{2504F543-E833-4551-A2A4-963D3547F0C2}" srcOrd="1" destOrd="0" presId="urn:microsoft.com/office/officeart/2005/8/layout/hierarchy3"/>
    <dgm:cxn modelId="{A136075A-C1DA-447E-8531-8A3AA9840BA1}" type="presParOf" srcId="{EB202CE3-C65C-428A-B1A0-23216F937E25}" destId="{4B14CA3F-E598-4059-8845-26D1A8B93E7C}" srcOrd="2" destOrd="0" presId="urn:microsoft.com/office/officeart/2005/8/layout/hierarchy3"/>
    <dgm:cxn modelId="{366C6287-1EE9-42C5-B16D-2AC1C5CD50A3}" type="presParOf" srcId="{EB202CE3-C65C-428A-B1A0-23216F937E25}" destId="{61F1EBD7-8890-4561-A957-9C8505C4B08C}" srcOrd="3" destOrd="0" presId="urn:microsoft.com/office/officeart/2005/8/layout/hierarchy3"/>
    <dgm:cxn modelId="{169A20E2-33AC-4FF6-B9FD-BA159A9725DD}" type="presParOf" srcId="{37383EC8-E325-432F-BD03-2CA592A482EA}" destId="{6DE5918B-394E-40AB-89FF-F62D395534EC}" srcOrd="1" destOrd="0" presId="urn:microsoft.com/office/officeart/2005/8/layout/hierarchy3"/>
    <dgm:cxn modelId="{5EAA53B8-AE87-41D0-A750-3017A4F30574}" type="presParOf" srcId="{6DE5918B-394E-40AB-89FF-F62D395534EC}" destId="{E444BDE0-6252-44D9-AE1F-7BA0FE5C7AC3}" srcOrd="0" destOrd="0" presId="urn:microsoft.com/office/officeart/2005/8/layout/hierarchy3"/>
    <dgm:cxn modelId="{5CC23753-ED04-494C-A4F2-BB9A0793FC43}" type="presParOf" srcId="{E444BDE0-6252-44D9-AE1F-7BA0FE5C7AC3}" destId="{26341296-5C7A-4306-9D67-69405F1FF2EE}" srcOrd="0" destOrd="0" presId="urn:microsoft.com/office/officeart/2005/8/layout/hierarchy3"/>
    <dgm:cxn modelId="{1E250C04-1F4B-4092-98BF-615B11B3AF16}" type="presParOf" srcId="{E444BDE0-6252-44D9-AE1F-7BA0FE5C7AC3}" destId="{53261FE8-24EE-4074-904C-56C3B5725F6F}" srcOrd="1" destOrd="0" presId="urn:microsoft.com/office/officeart/2005/8/layout/hierarchy3"/>
    <dgm:cxn modelId="{4A0CDEC4-71A7-4DFC-87E5-7E04CD79BF10}" type="presParOf" srcId="{6DE5918B-394E-40AB-89FF-F62D395534EC}" destId="{16C55E2E-8439-40A9-9578-A0F26206009B}" srcOrd="1" destOrd="0" presId="urn:microsoft.com/office/officeart/2005/8/layout/hierarchy3"/>
    <dgm:cxn modelId="{399DFFB2-2DE2-458A-8958-62A55BD19445}" type="presParOf" srcId="{16C55E2E-8439-40A9-9578-A0F26206009B}" destId="{06743C04-BAF1-4BDB-B947-79CF78EE8D11}" srcOrd="0" destOrd="0" presId="urn:microsoft.com/office/officeart/2005/8/layout/hierarchy3"/>
    <dgm:cxn modelId="{5CFEF2E4-73E3-4DB0-8E36-9659D6B97F17}" type="presParOf" srcId="{16C55E2E-8439-40A9-9578-A0F26206009B}" destId="{909BC913-4053-4B29-856E-5A49ACCAF62E}" srcOrd="1" destOrd="0" presId="urn:microsoft.com/office/officeart/2005/8/layout/hierarchy3"/>
    <dgm:cxn modelId="{D13CD55A-8C13-4F20-9A79-C71886C5F23E}" type="presParOf" srcId="{16C55E2E-8439-40A9-9578-A0F26206009B}" destId="{82137705-EB66-4FF3-8D05-71A82975ABA2}" srcOrd="2" destOrd="0" presId="urn:microsoft.com/office/officeart/2005/8/layout/hierarchy3"/>
    <dgm:cxn modelId="{3C255030-AD2E-47E4-977B-E566378705E1}" type="presParOf" srcId="{16C55E2E-8439-40A9-9578-A0F26206009B}" destId="{B529622F-E167-46D1-A315-30DFD5F3232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7848D-FD1D-44BA-983B-8E8CB3DE2E3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4766F67-929E-4A40-A1B2-8062F8D9AFD1}">
      <dgm:prSet phldrT="[Texto]" custT="1"/>
      <dgm:spPr/>
      <dgm:t>
        <a:bodyPr/>
        <a:lstStyle/>
        <a:p>
          <a:r>
            <a:rPr lang="es-AR" sz="1400" dirty="0"/>
            <a:t>Población (N)</a:t>
          </a:r>
        </a:p>
        <a:p>
          <a:r>
            <a:rPr lang="es-AR" sz="1400" dirty="0"/>
            <a:t>Muestra (n</a:t>
          </a:r>
          <a:r>
            <a:rPr lang="es-AR" sz="1100" dirty="0"/>
            <a:t>)</a:t>
          </a:r>
        </a:p>
      </dgm:t>
    </dgm:pt>
    <dgm:pt modelId="{68E363B4-D759-41DD-AF57-433C5F59A1BE}" type="parTrans" cxnId="{9A0C88C0-E4B6-4B17-8D04-6BA3917FEF88}">
      <dgm:prSet/>
      <dgm:spPr/>
      <dgm:t>
        <a:bodyPr/>
        <a:lstStyle/>
        <a:p>
          <a:endParaRPr lang="es-AR"/>
        </a:p>
      </dgm:t>
    </dgm:pt>
    <dgm:pt modelId="{AB535546-E7AE-441D-9B96-011691337B36}" type="sibTrans" cxnId="{9A0C88C0-E4B6-4B17-8D04-6BA3917FEF88}">
      <dgm:prSet/>
      <dgm:spPr/>
      <dgm:t>
        <a:bodyPr/>
        <a:lstStyle/>
        <a:p>
          <a:endParaRPr lang="es-AR"/>
        </a:p>
      </dgm:t>
    </dgm:pt>
    <dgm:pt modelId="{2B16F855-28C5-48E7-9285-3765BB35CF6B}">
      <dgm:prSet phldrT="[Texto]" custT="1"/>
      <dgm:spPr/>
      <dgm:t>
        <a:bodyPr/>
        <a:lstStyle/>
        <a:p>
          <a:r>
            <a:rPr lang="es-AR" sz="1400" dirty="0"/>
            <a:t>Posición</a:t>
          </a:r>
          <a:r>
            <a:rPr lang="es-AR" sz="1200" dirty="0"/>
            <a:t>	</a:t>
          </a:r>
        </a:p>
      </dgm:t>
    </dgm:pt>
    <dgm:pt modelId="{4009EACF-BCC7-4D02-B705-82E7C337D49E}" type="parTrans" cxnId="{90B1309C-7E4A-4FC2-92D6-665DE42E74BC}">
      <dgm:prSet/>
      <dgm:spPr/>
      <dgm:t>
        <a:bodyPr/>
        <a:lstStyle/>
        <a:p>
          <a:endParaRPr lang="es-AR"/>
        </a:p>
      </dgm:t>
    </dgm:pt>
    <dgm:pt modelId="{DB259A28-CC74-4A50-A197-9D73AF694CC2}" type="sibTrans" cxnId="{90B1309C-7E4A-4FC2-92D6-665DE42E74BC}">
      <dgm:prSet/>
      <dgm:spPr/>
      <dgm:t>
        <a:bodyPr/>
        <a:lstStyle/>
        <a:p>
          <a:endParaRPr lang="es-AR"/>
        </a:p>
      </dgm:t>
    </dgm:pt>
    <dgm:pt modelId="{3F12E07C-31DD-4B62-A00D-E2044B5EA2FE}">
      <dgm:prSet phldrT="[Texto]"/>
      <dgm:spPr/>
      <dgm:t>
        <a:bodyPr/>
        <a:lstStyle/>
        <a:p>
          <a:r>
            <a:rPr lang="es-AR" dirty="0"/>
            <a:t>Media	</a:t>
          </a:r>
        </a:p>
      </dgm:t>
    </dgm:pt>
    <dgm:pt modelId="{1B27858C-C189-4AE6-834F-A8C928CDA741}" type="parTrans" cxnId="{C5DAF7D1-8EDD-407D-B605-20C81376D55C}">
      <dgm:prSet/>
      <dgm:spPr/>
      <dgm:t>
        <a:bodyPr/>
        <a:lstStyle/>
        <a:p>
          <a:endParaRPr lang="es-AR"/>
        </a:p>
      </dgm:t>
    </dgm:pt>
    <dgm:pt modelId="{AF9A8816-7D3C-4A2F-983A-128797A217E8}" type="sibTrans" cxnId="{C5DAF7D1-8EDD-407D-B605-20C81376D55C}">
      <dgm:prSet/>
      <dgm:spPr/>
      <dgm:t>
        <a:bodyPr/>
        <a:lstStyle/>
        <a:p>
          <a:endParaRPr lang="es-AR"/>
        </a:p>
      </dgm:t>
    </dgm:pt>
    <dgm:pt modelId="{E321DB58-3138-4701-8446-5C1EAE1791DB}">
      <dgm:prSet phldrT="[Texto]"/>
      <dgm:spPr/>
      <dgm:t>
        <a:bodyPr/>
        <a:lstStyle/>
        <a:p>
          <a:r>
            <a:rPr lang="es-AR" dirty="0"/>
            <a:t>Mediana</a:t>
          </a:r>
        </a:p>
      </dgm:t>
    </dgm:pt>
    <dgm:pt modelId="{4581CBF5-448E-4918-9B44-1D9A44E32E7F}" type="parTrans" cxnId="{F077E073-3698-4B2A-85BB-1DB869D3E568}">
      <dgm:prSet/>
      <dgm:spPr/>
      <dgm:t>
        <a:bodyPr/>
        <a:lstStyle/>
        <a:p>
          <a:endParaRPr lang="es-AR"/>
        </a:p>
      </dgm:t>
    </dgm:pt>
    <dgm:pt modelId="{E9782B6A-6E3D-49FC-8E8B-3C8D69994544}" type="sibTrans" cxnId="{F077E073-3698-4B2A-85BB-1DB869D3E568}">
      <dgm:prSet/>
      <dgm:spPr/>
      <dgm:t>
        <a:bodyPr/>
        <a:lstStyle/>
        <a:p>
          <a:endParaRPr lang="es-AR"/>
        </a:p>
      </dgm:t>
    </dgm:pt>
    <dgm:pt modelId="{38C96B40-395A-4F2B-8447-C109BDB5442B}">
      <dgm:prSet phldrT="[Texto]" custT="1"/>
      <dgm:spPr/>
      <dgm:t>
        <a:bodyPr/>
        <a:lstStyle/>
        <a:p>
          <a:r>
            <a:rPr lang="es-AR" sz="1400" dirty="0"/>
            <a:t>Dispersión</a:t>
          </a:r>
        </a:p>
      </dgm:t>
    </dgm:pt>
    <dgm:pt modelId="{DA51BC48-15C7-4BCE-8D08-79D2C3893811}" type="parTrans" cxnId="{CEFCE87F-2E12-448E-BAE2-CDAA21B3BC89}">
      <dgm:prSet/>
      <dgm:spPr/>
      <dgm:t>
        <a:bodyPr/>
        <a:lstStyle/>
        <a:p>
          <a:endParaRPr lang="es-AR"/>
        </a:p>
      </dgm:t>
    </dgm:pt>
    <dgm:pt modelId="{2BC69264-5237-458E-A5C7-3759D618A1FC}" type="sibTrans" cxnId="{CEFCE87F-2E12-448E-BAE2-CDAA21B3BC89}">
      <dgm:prSet/>
      <dgm:spPr/>
      <dgm:t>
        <a:bodyPr/>
        <a:lstStyle/>
        <a:p>
          <a:endParaRPr lang="es-AR"/>
        </a:p>
      </dgm:t>
    </dgm:pt>
    <dgm:pt modelId="{30993808-CFFD-4012-9E05-41FF9CDD5C54}">
      <dgm:prSet phldrT="[Texto]"/>
      <dgm:spPr/>
      <dgm:t>
        <a:bodyPr/>
        <a:lstStyle/>
        <a:p>
          <a:r>
            <a:rPr lang="es-AR" dirty="0"/>
            <a:t>Rango o recorrido</a:t>
          </a:r>
        </a:p>
      </dgm:t>
    </dgm:pt>
    <dgm:pt modelId="{8BA9CFE1-F6A0-4480-BFDF-F3259DE0830A}" type="parTrans" cxnId="{BB9C30CF-434B-49B1-9D97-0AFC06CBB572}">
      <dgm:prSet/>
      <dgm:spPr/>
      <dgm:t>
        <a:bodyPr/>
        <a:lstStyle/>
        <a:p>
          <a:endParaRPr lang="es-AR"/>
        </a:p>
      </dgm:t>
    </dgm:pt>
    <dgm:pt modelId="{1A286511-4514-44DE-93F9-25AEBE5E5D6E}" type="sibTrans" cxnId="{BB9C30CF-434B-49B1-9D97-0AFC06CBB572}">
      <dgm:prSet/>
      <dgm:spPr/>
      <dgm:t>
        <a:bodyPr/>
        <a:lstStyle/>
        <a:p>
          <a:endParaRPr lang="es-AR"/>
        </a:p>
      </dgm:t>
    </dgm:pt>
    <dgm:pt modelId="{F79EF3BD-2FF2-4C59-9C86-F5961C03F454}">
      <dgm:prSet/>
      <dgm:spPr/>
      <dgm:t>
        <a:bodyPr/>
        <a:lstStyle/>
        <a:p>
          <a:r>
            <a:rPr lang="es-AR" dirty="0"/>
            <a:t>Moda</a:t>
          </a:r>
        </a:p>
      </dgm:t>
    </dgm:pt>
    <dgm:pt modelId="{ED895690-79A3-430C-B295-310959AC8DD7}" type="parTrans" cxnId="{3566C672-5A57-4C73-93E8-A158C0F842B8}">
      <dgm:prSet/>
      <dgm:spPr/>
      <dgm:t>
        <a:bodyPr/>
        <a:lstStyle/>
        <a:p>
          <a:endParaRPr lang="es-AR"/>
        </a:p>
      </dgm:t>
    </dgm:pt>
    <dgm:pt modelId="{393EF3C2-8877-44A1-A5B0-8576AE7F539E}" type="sibTrans" cxnId="{3566C672-5A57-4C73-93E8-A158C0F842B8}">
      <dgm:prSet/>
      <dgm:spPr/>
      <dgm:t>
        <a:bodyPr/>
        <a:lstStyle/>
        <a:p>
          <a:endParaRPr lang="es-AR"/>
        </a:p>
      </dgm:t>
    </dgm:pt>
    <dgm:pt modelId="{A319C08E-6BEA-4275-9567-E797B0508707}">
      <dgm:prSet/>
      <dgm:spPr/>
      <dgm:t>
        <a:bodyPr/>
        <a:lstStyle/>
        <a:p>
          <a:r>
            <a:rPr lang="es-AR" dirty="0"/>
            <a:t>Desvío medio</a:t>
          </a:r>
        </a:p>
      </dgm:t>
    </dgm:pt>
    <dgm:pt modelId="{C1CA9C75-8DAF-4CD4-8A81-1A16C9175D80}" type="parTrans" cxnId="{CE88E832-8C1C-4373-A686-11480B186BC9}">
      <dgm:prSet/>
      <dgm:spPr/>
      <dgm:t>
        <a:bodyPr/>
        <a:lstStyle/>
        <a:p>
          <a:endParaRPr lang="es-AR"/>
        </a:p>
      </dgm:t>
    </dgm:pt>
    <dgm:pt modelId="{BE4B7DE4-0C7F-42A1-9609-F10CF5A4C14F}" type="sibTrans" cxnId="{CE88E832-8C1C-4373-A686-11480B186BC9}">
      <dgm:prSet/>
      <dgm:spPr/>
      <dgm:t>
        <a:bodyPr/>
        <a:lstStyle/>
        <a:p>
          <a:endParaRPr lang="es-AR"/>
        </a:p>
      </dgm:t>
    </dgm:pt>
    <dgm:pt modelId="{7C821275-C178-4B26-932B-60F11471F998}">
      <dgm:prSet/>
      <dgm:spPr/>
      <dgm:t>
        <a:bodyPr/>
        <a:lstStyle/>
        <a:p>
          <a:r>
            <a:rPr lang="es-AR" dirty="0"/>
            <a:t>Varianza</a:t>
          </a:r>
        </a:p>
      </dgm:t>
    </dgm:pt>
    <dgm:pt modelId="{78E8577A-2BAD-4CCA-AC2D-B712D472B526}" type="parTrans" cxnId="{606E7CB3-D745-4679-B590-A5D66320EADF}">
      <dgm:prSet/>
      <dgm:spPr/>
      <dgm:t>
        <a:bodyPr/>
        <a:lstStyle/>
        <a:p>
          <a:endParaRPr lang="es-AR"/>
        </a:p>
      </dgm:t>
    </dgm:pt>
    <dgm:pt modelId="{A27EE5DA-1DFF-4DF5-A43F-04A3F53F3259}" type="sibTrans" cxnId="{606E7CB3-D745-4679-B590-A5D66320EADF}">
      <dgm:prSet/>
      <dgm:spPr/>
      <dgm:t>
        <a:bodyPr/>
        <a:lstStyle/>
        <a:p>
          <a:endParaRPr lang="es-AR"/>
        </a:p>
      </dgm:t>
    </dgm:pt>
    <dgm:pt modelId="{E55D2A29-1C76-4C38-A69E-A35B9153D299}">
      <dgm:prSet/>
      <dgm:spPr/>
      <dgm:t>
        <a:bodyPr/>
        <a:lstStyle/>
        <a:p>
          <a:r>
            <a:rPr lang="es-AR" dirty="0"/>
            <a:t>Desvío Estándar</a:t>
          </a:r>
        </a:p>
      </dgm:t>
    </dgm:pt>
    <dgm:pt modelId="{96A14BBD-4830-4678-B832-52C09E8D85E9}" type="parTrans" cxnId="{DD1E0795-F14F-46BB-A1DA-76E98D99583B}">
      <dgm:prSet/>
      <dgm:spPr/>
      <dgm:t>
        <a:bodyPr/>
        <a:lstStyle/>
        <a:p>
          <a:endParaRPr lang="es-AR"/>
        </a:p>
      </dgm:t>
    </dgm:pt>
    <dgm:pt modelId="{88F0BDDB-1C29-4008-8E2B-E0D833E19BEB}" type="sibTrans" cxnId="{DD1E0795-F14F-46BB-A1DA-76E98D99583B}">
      <dgm:prSet/>
      <dgm:spPr/>
      <dgm:t>
        <a:bodyPr/>
        <a:lstStyle/>
        <a:p>
          <a:endParaRPr lang="es-AR"/>
        </a:p>
      </dgm:t>
    </dgm:pt>
    <dgm:pt modelId="{22F274C0-3D7F-4F87-A1F7-A0CF061A8B0A}">
      <dgm:prSet/>
      <dgm:spPr/>
      <dgm:t>
        <a:bodyPr/>
        <a:lstStyle/>
        <a:p>
          <a:r>
            <a:rPr lang="es-AR" dirty="0"/>
            <a:t>Coeficiente de Variación</a:t>
          </a:r>
        </a:p>
      </dgm:t>
    </dgm:pt>
    <dgm:pt modelId="{4B9D5215-C10E-4C1A-A4E5-395DDB4DA3A7}" type="parTrans" cxnId="{03F49866-2E04-4267-9FF1-EA19BD41D527}">
      <dgm:prSet/>
      <dgm:spPr/>
      <dgm:t>
        <a:bodyPr/>
        <a:lstStyle/>
        <a:p>
          <a:endParaRPr lang="es-AR"/>
        </a:p>
      </dgm:t>
    </dgm:pt>
    <dgm:pt modelId="{DFF26750-4CE9-49F8-B780-3903F6059092}" type="sibTrans" cxnId="{03F49866-2E04-4267-9FF1-EA19BD41D527}">
      <dgm:prSet/>
      <dgm:spPr/>
      <dgm:t>
        <a:bodyPr/>
        <a:lstStyle/>
        <a:p>
          <a:endParaRPr lang="es-AR"/>
        </a:p>
      </dgm:t>
    </dgm:pt>
    <dgm:pt modelId="{7B12D746-B9BE-4D39-BC5E-CE74962F21F0}" type="pres">
      <dgm:prSet presAssocID="{23F7848D-FD1D-44BA-983B-8E8CB3DE2E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48D45-99EE-4908-A6B0-F6C0CA19C8F1}" type="pres">
      <dgm:prSet presAssocID="{D4766F67-929E-4A40-A1B2-8062F8D9AFD1}" presName="hierRoot1" presStyleCnt="0"/>
      <dgm:spPr/>
    </dgm:pt>
    <dgm:pt modelId="{79668C88-2490-4DF8-BF3F-F3BCAA5AEDEA}" type="pres">
      <dgm:prSet presAssocID="{D4766F67-929E-4A40-A1B2-8062F8D9AFD1}" presName="composite" presStyleCnt="0"/>
      <dgm:spPr/>
    </dgm:pt>
    <dgm:pt modelId="{EB893BC4-1735-4417-B12F-C8D89C07ECF6}" type="pres">
      <dgm:prSet presAssocID="{D4766F67-929E-4A40-A1B2-8062F8D9AFD1}" presName="background" presStyleLbl="node0" presStyleIdx="0" presStyleCnt="1"/>
      <dgm:spPr/>
    </dgm:pt>
    <dgm:pt modelId="{32C5B44A-AF3B-4EA9-9FAF-AF6D0F658B75}" type="pres">
      <dgm:prSet presAssocID="{D4766F67-929E-4A40-A1B2-8062F8D9AFD1}" presName="text" presStyleLbl="fgAcc0" presStyleIdx="0" presStyleCnt="1" custScaleX="174540" custScaleY="199491" custLinFactNeighborY="-3315">
        <dgm:presLayoutVars>
          <dgm:chPref val="3"/>
        </dgm:presLayoutVars>
      </dgm:prSet>
      <dgm:spPr/>
    </dgm:pt>
    <dgm:pt modelId="{C117B6D8-684E-402F-B1D0-EB6EC107FEDF}" type="pres">
      <dgm:prSet presAssocID="{D4766F67-929E-4A40-A1B2-8062F8D9AFD1}" presName="hierChild2" presStyleCnt="0"/>
      <dgm:spPr/>
    </dgm:pt>
    <dgm:pt modelId="{B3356065-B328-46E5-99E1-F6EDCF507CE2}" type="pres">
      <dgm:prSet presAssocID="{4009EACF-BCC7-4D02-B705-82E7C337D49E}" presName="Name10" presStyleLbl="parChTrans1D2" presStyleIdx="0" presStyleCnt="2"/>
      <dgm:spPr/>
    </dgm:pt>
    <dgm:pt modelId="{4AB8B063-8D7B-4A34-BA0B-F70B521A4B7F}" type="pres">
      <dgm:prSet presAssocID="{2B16F855-28C5-48E7-9285-3765BB35CF6B}" presName="hierRoot2" presStyleCnt="0"/>
      <dgm:spPr/>
    </dgm:pt>
    <dgm:pt modelId="{1B083529-6264-451A-B759-B51AD8CDA8C1}" type="pres">
      <dgm:prSet presAssocID="{2B16F855-28C5-48E7-9285-3765BB35CF6B}" presName="composite2" presStyleCnt="0"/>
      <dgm:spPr/>
    </dgm:pt>
    <dgm:pt modelId="{C834A159-0814-49D6-8A3D-532283C1E9E0}" type="pres">
      <dgm:prSet presAssocID="{2B16F855-28C5-48E7-9285-3765BB35CF6B}" presName="background2" presStyleLbl="node2" presStyleIdx="0" presStyleCnt="2"/>
      <dgm:spPr/>
    </dgm:pt>
    <dgm:pt modelId="{E1CF35DF-D451-4FAB-9A23-08D89A70C3F2}" type="pres">
      <dgm:prSet presAssocID="{2B16F855-28C5-48E7-9285-3765BB35CF6B}" presName="text2" presStyleLbl="fgAcc2" presStyleIdx="0" presStyleCnt="2" custLinFactNeighborX="-35320" custLinFactNeighborY="-4119">
        <dgm:presLayoutVars>
          <dgm:chPref val="3"/>
        </dgm:presLayoutVars>
      </dgm:prSet>
      <dgm:spPr/>
    </dgm:pt>
    <dgm:pt modelId="{A63D9E74-D045-48AB-9E06-66355320C164}" type="pres">
      <dgm:prSet presAssocID="{2B16F855-28C5-48E7-9285-3765BB35CF6B}" presName="hierChild3" presStyleCnt="0"/>
      <dgm:spPr/>
    </dgm:pt>
    <dgm:pt modelId="{B5C6E85B-7514-4EAD-ABB5-80F58C65EF0D}" type="pres">
      <dgm:prSet presAssocID="{1B27858C-C189-4AE6-834F-A8C928CDA741}" presName="Name17" presStyleLbl="parChTrans1D3" presStyleIdx="0" presStyleCnt="8"/>
      <dgm:spPr/>
    </dgm:pt>
    <dgm:pt modelId="{71A203CC-00B1-4CFE-9617-7CA2F45A0B70}" type="pres">
      <dgm:prSet presAssocID="{3F12E07C-31DD-4B62-A00D-E2044B5EA2FE}" presName="hierRoot3" presStyleCnt="0"/>
      <dgm:spPr/>
    </dgm:pt>
    <dgm:pt modelId="{228A5099-29CB-4AA4-B2C8-D2745B4B9C9D}" type="pres">
      <dgm:prSet presAssocID="{3F12E07C-31DD-4B62-A00D-E2044B5EA2FE}" presName="composite3" presStyleCnt="0"/>
      <dgm:spPr/>
    </dgm:pt>
    <dgm:pt modelId="{E87CBA57-9B11-41F2-901B-67ED8A918D92}" type="pres">
      <dgm:prSet presAssocID="{3F12E07C-31DD-4B62-A00D-E2044B5EA2FE}" presName="background3" presStyleLbl="node3" presStyleIdx="0" presStyleCnt="8"/>
      <dgm:spPr/>
    </dgm:pt>
    <dgm:pt modelId="{23B0F9A1-DCE0-4094-9080-140991D4736E}" type="pres">
      <dgm:prSet presAssocID="{3F12E07C-31DD-4B62-A00D-E2044B5EA2FE}" presName="text3" presStyleLbl="fgAcc3" presStyleIdx="0" presStyleCnt="8" custLinFactNeighborX="28219" custLinFactNeighborY="20748">
        <dgm:presLayoutVars>
          <dgm:chPref val="3"/>
        </dgm:presLayoutVars>
      </dgm:prSet>
      <dgm:spPr/>
    </dgm:pt>
    <dgm:pt modelId="{EFBC8F87-2BBF-4E1C-ACB6-AA625CFA995A}" type="pres">
      <dgm:prSet presAssocID="{3F12E07C-31DD-4B62-A00D-E2044B5EA2FE}" presName="hierChild4" presStyleCnt="0"/>
      <dgm:spPr/>
    </dgm:pt>
    <dgm:pt modelId="{12AE4BEC-E61F-4ADD-8254-C589B8CEB016}" type="pres">
      <dgm:prSet presAssocID="{ED895690-79A3-430C-B295-310959AC8DD7}" presName="Name17" presStyleLbl="parChTrans1D3" presStyleIdx="1" presStyleCnt="8"/>
      <dgm:spPr/>
    </dgm:pt>
    <dgm:pt modelId="{1060293D-7178-4AF0-9B6E-4FEE3D78D370}" type="pres">
      <dgm:prSet presAssocID="{F79EF3BD-2FF2-4C59-9C86-F5961C03F454}" presName="hierRoot3" presStyleCnt="0"/>
      <dgm:spPr/>
    </dgm:pt>
    <dgm:pt modelId="{627127CE-94A2-4824-8155-AB7C9F582E14}" type="pres">
      <dgm:prSet presAssocID="{F79EF3BD-2FF2-4C59-9C86-F5961C03F454}" presName="composite3" presStyleCnt="0"/>
      <dgm:spPr/>
    </dgm:pt>
    <dgm:pt modelId="{8FB90C48-E5D4-4F42-9C78-5A3B54F64313}" type="pres">
      <dgm:prSet presAssocID="{F79EF3BD-2FF2-4C59-9C86-F5961C03F454}" presName="background3" presStyleLbl="node3" presStyleIdx="1" presStyleCnt="8"/>
      <dgm:spPr/>
    </dgm:pt>
    <dgm:pt modelId="{38937E2E-DFB8-4796-9425-0C3913E98EA0}" type="pres">
      <dgm:prSet presAssocID="{F79EF3BD-2FF2-4C59-9C86-F5961C03F454}" presName="text3" presStyleLbl="fgAcc3" presStyleIdx="1" presStyleCnt="8" custLinFactNeighborX="75681" custLinFactNeighborY="12399">
        <dgm:presLayoutVars>
          <dgm:chPref val="3"/>
        </dgm:presLayoutVars>
      </dgm:prSet>
      <dgm:spPr/>
    </dgm:pt>
    <dgm:pt modelId="{07528CE7-2DD3-4874-A3FA-A79EAD6089FB}" type="pres">
      <dgm:prSet presAssocID="{F79EF3BD-2FF2-4C59-9C86-F5961C03F454}" presName="hierChild4" presStyleCnt="0"/>
      <dgm:spPr/>
    </dgm:pt>
    <dgm:pt modelId="{6F13B79E-6662-4D27-A53F-430A504D97BA}" type="pres">
      <dgm:prSet presAssocID="{4581CBF5-448E-4918-9B44-1D9A44E32E7F}" presName="Name17" presStyleLbl="parChTrans1D3" presStyleIdx="2" presStyleCnt="8"/>
      <dgm:spPr/>
    </dgm:pt>
    <dgm:pt modelId="{27BEB4D6-53F3-461D-A1EA-5708949A77BD}" type="pres">
      <dgm:prSet presAssocID="{E321DB58-3138-4701-8446-5C1EAE1791DB}" presName="hierRoot3" presStyleCnt="0"/>
      <dgm:spPr/>
    </dgm:pt>
    <dgm:pt modelId="{C01457BD-003A-4A36-9028-3BA1C5D1D3BD}" type="pres">
      <dgm:prSet presAssocID="{E321DB58-3138-4701-8446-5C1EAE1791DB}" presName="composite3" presStyleCnt="0"/>
      <dgm:spPr/>
    </dgm:pt>
    <dgm:pt modelId="{C1227D38-CE1A-4045-B159-0052421E2B4C}" type="pres">
      <dgm:prSet presAssocID="{E321DB58-3138-4701-8446-5C1EAE1791DB}" presName="background3" presStyleLbl="node3" presStyleIdx="2" presStyleCnt="8"/>
      <dgm:spPr/>
    </dgm:pt>
    <dgm:pt modelId="{C3DB2BD1-A3AF-429D-AA4F-18A3CB8FBC64}" type="pres">
      <dgm:prSet presAssocID="{E321DB58-3138-4701-8446-5C1EAE1791DB}" presName="text3" presStyleLbl="fgAcc3" presStyleIdx="2" presStyleCnt="8" custLinFactX="35817" custLinFactNeighborX="100000" custLinFactNeighborY="12399">
        <dgm:presLayoutVars>
          <dgm:chPref val="3"/>
        </dgm:presLayoutVars>
      </dgm:prSet>
      <dgm:spPr/>
    </dgm:pt>
    <dgm:pt modelId="{3E96808A-F006-439E-9DF8-245620003CB0}" type="pres">
      <dgm:prSet presAssocID="{E321DB58-3138-4701-8446-5C1EAE1791DB}" presName="hierChild4" presStyleCnt="0"/>
      <dgm:spPr/>
    </dgm:pt>
    <dgm:pt modelId="{FFB45E74-0569-4C9F-BA87-508BC3C89794}" type="pres">
      <dgm:prSet presAssocID="{DA51BC48-15C7-4BCE-8D08-79D2C3893811}" presName="Name10" presStyleLbl="parChTrans1D2" presStyleIdx="1" presStyleCnt="2"/>
      <dgm:spPr/>
    </dgm:pt>
    <dgm:pt modelId="{BC9D997B-AE84-450A-878A-FCE32C153B90}" type="pres">
      <dgm:prSet presAssocID="{38C96B40-395A-4F2B-8447-C109BDB5442B}" presName="hierRoot2" presStyleCnt="0"/>
      <dgm:spPr/>
    </dgm:pt>
    <dgm:pt modelId="{76CF487A-A800-4727-81AE-B77332F6193B}" type="pres">
      <dgm:prSet presAssocID="{38C96B40-395A-4F2B-8447-C109BDB5442B}" presName="composite2" presStyleCnt="0"/>
      <dgm:spPr/>
    </dgm:pt>
    <dgm:pt modelId="{5DE4EEA5-8995-4C8D-935D-C0CA52950219}" type="pres">
      <dgm:prSet presAssocID="{38C96B40-395A-4F2B-8447-C109BDB5442B}" presName="background2" presStyleLbl="node2" presStyleIdx="1" presStyleCnt="2"/>
      <dgm:spPr/>
    </dgm:pt>
    <dgm:pt modelId="{A84AAC64-1567-45B9-B1FA-D558FE0573EE}" type="pres">
      <dgm:prSet presAssocID="{38C96B40-395A-4F2B-8447-C109BDB5442B}" presName="text2" presStyleLbl="fgAcc2" presStyleIdx="1" presStyleCnt="2" custScaleX="123674" custLinFactNeighborX="86185" custLinFactNeighborY="-4119">
        <dgm:presLayoutVars>
          <dgm:chPref val="3"/>
        </dgm:presLayoutVars>
      </dgm:prSet>
      <dgm:spPr/>
    </dgm:pt>
    <dgm:pt modelId="{F5D6D2AF-2D14-449A-87B4-03FA96F4A222}" type="pres">
      <dgm:prSet presAssocID="{38C96B40-395A-4F2B-8447-C109BDB5442B}" presName="hierChild3" presStyleCnt="0"/>
      <dgm:spPr/>
    </dgm:pt>
    <dgm:pt modelId="{609D8A7C-404A-4E49-8F05-AC78E4C58ABB}" type="pres">
      <dgm:prSet presAssocID="{8BA9CFE1-F6A0-4480-BFDF-F3259DE0830A}" presName="Name17" presStyleLbl="parChTrans1D3" presStyleIdx="3" presStyleCnt="8"/>
      <dgm:spPr/>
    </dgm:pt>
    <dgm:pt modelId="{26CFABBB-BD6A-4A5D-A3B0-395D3EB5AB15}" type="pres">
      <dgm:prSet presAssocID="{30993808-CFFD-4012-9E05-41FF9CDD5C54}" presName="hierRoot3" presStyleCnt="0"/>
      <dgm:spPr/>
    </dgm:pt>
    <dgm:pt modelId="{DC4ACF52-E04C-4FA8-83EA-42D1A350AA23}" type="pres">
      <dgm:prSet presAssocID="{30993808-CFFD-4012-9E05-41FF9CDD5C54}" presName="composite3" presStyleCnt="0"/>
      <dgm:spPr/>
    </dgm:pt>
    <dgm:pt modelId="{ECB5260E-888E-41F4-8BA8-1ACB16DE638F}" type="pres">
      <dgm:prSet presAssocID="{30993808-CFFD-4012-9E05-41FF9CDD5C54}" presName="background3" presStyleLbl="node3" presStyleIdx="3" presStyleCnt="8"/>
      <dgm:spPr/>
    </dgm:pt>
    <dgm:pt modelId="{4BDE7C02-F02B-4BBF-AEAB-2988F36D02EC}" type="pres">
      <dgm:prSet presAssocID="{30993808-CFFD-4012-9E05-41FF9CDD5C54}" presName="text3" presStyleLbl="fgAcc3" presStyleIdx="3" presStyleCnt="8" custLinFactX="-24375" custLinFactY="111952" custLinFactNeighborX="-100000" custLinFactNeighborY="200000">
        <dgm:presLayoutVars>
          <dgm:chPref val="3"/>
        </dgm:presLayoutVars>
      </dgm:prSet>
      <dgm:spPr/>
    </dgm:pt>
    <dgm:pt modelId="{695C37F7-5B77-4556-B475-E165D4C785C8}" type="pres">
      <dgm:prSet presAssocID="{30993808-CFFD-4012-9E05-41FF9CDD5C54}" presName="hierChild4" presStyleCnt="0"/>
      <dgm:spPr/>
    </dgm:pt>
    <dgm:pt modelId="{DA445416-FDD6-46C3-B71C-37CB4E6C7129}" type="pres">
      <dgm:prSet presAssocID="{C1CA9C75-8DAF-4CD4-8A81-1A16C9175D80}" presName="Name17" presStyleLbl="parChTrans1D3" presStyleIdx="4" presStyleCnt="8"/>
      <dgm:spPr/>
    </dgm:pt>
    <dgm:pt modelId="{4EE1DA55-FA10-4A5F-B77B-84D7A3E27E7E}" type="pres">
      <dgm:prSet presAssocID="{A319C08E-6BEA-4275-9567-E797B0508707}" presName="hierRoot3" presStyleCnt="0"/>
      <dgm:spPr/>
    </dgm:pt>
    <dgm:pt modelId="{F248EEC4-7D18-4987-AC8B-3D8D1ED20598}" type="pres">
      <dgm:prSet presAssocID="{A319C08E-6BEA-4275-9567-E797B0508707}" presName="composite3" presStyleCnt="0"/>
      <dgm:spPr/>
    </dgm:pt>
    <dgm:pt modelId="{1633B3DE-F7BF-48DC-8374-205BAF9C7FB5}" type="pres">
      <dgm:prSet presAssocID="{A319C08E-6BEA-4275-9567-E797B0508707}" presName="background3" presStyleLbl="node3" presStyleIdx="4" presStyleCnt="8"/>
      <dgm:spPr/>
    </dgm:pt>
    <dgm:pt modelId="{8587C417-5ABB-4978-8820-A7F89D2C7C38}" type="pres">
      <dgm:prSet presAssocID="{A319C08E-6BEA-4275-9567-E797B0508707}" presName="text3" presStyleLbl="fgAcc3" presStyleIdx="4" presStyleCnt="8" custLinFactY="112064" custLinFactNeighborX="-76913" custLinFactNeighborY="200000">
        <dgm:presLayoutVars>
          <dgm:chPref val="3"/>
        </dgm:presLayoutVars>
      </dgm:prSet>
      <dgm:spPr/>
    </dgm:pt>
    <dgm:pt modelId="{175040DA-A01A-4416-8A2D-3636A79532D5}" type="pres">
      <dgm:prSet presAssocID="{A319C08E-6BEA-4275-9567-E797B0508707}" presName="hierChild4" presStyleCnt="0"/>
      <dgm:spPr/>
    </dgm:pt>
    <dgm:pt modelId="{78C47812-D5FF-42F1-8C1C-9C3D9FF35CF7}" type="pres">
      <dgm:prSet presAssocID="{78E8577A-2BAD-4CCA-AC2D-B712D472B526}" presName="Name17" presStyleLbl="parChTrans1D3" presStyleIdx="5" presStyleCnt="8"/>
      <dgm:spPr/>
    </dgm:pt>
    <dgm:pt modelId="{5A5E528E-CBAE-4E2D-9441-0B5103163E57}" type="pres">
      <dgm:prSet presAssocID="{7C821275-C178-4B26-932B-60F11471F998}" presName="hierRoot3" presStyleCnt="0"/>
      <dgm:spPr/>
    </dgm:pt>
    <dgm:pt modelId="{1B4D0E9F-A1E9-4D48-ACD5-AAF01F48BB39}" type="pres">
      <dgm:prSet presAssocID="{7C821275-C178-4B26-932B-60F11471F998}" presName="composite3" presStyleCnt="0"/>
      <dgm:spPr/>
    </dgm:pt>
    <dgm:pt modelId="{4323FA5A-7FCB-4E12-B754-707D2E32FE07}" type="pres">
      <dgm:prSet presAssocID="{7C821275-C178-4B26-932B-60F11471F998}" presName="background3" presStyleLbl="node3" presStyleIdx="5" presStyleCnt="8"/>
      <dgm:spPr/>
    </dgm:pt>
    <dgm:pt modelId="{8B972BB3-7317-4D15-B5D8-5DBAA7A55C45}" type="pres">
      <dgm:prSet presAssocID="{7C821275-C178-4B26-932B-60F11471F998}" presName="text3" presStyleLbl="fgAcc3" presStyleIdx="5" presStyleCnt="8" custLinFactY="112064" custLinFactNeighborX="-61276" custLinFactNeighborY="200000">
        <dgm:presLayoutVars>
          <dgm:chPref val="3"/>
        </dgm:presLayoutVars>
      </dgm:prSet>
      <dgm:spPr/>
    </dgm:pt>
    <dgm:pt modelId="{DA62D3B0-B45D-468F-8590-A8B6016DEE89}" type="pres">
      <dgm:prSet presAssocID="{7C821275-C178-4B26-932B-60F11471F998}" presName="hierChild4" presStyleCnt="0"/>
      <dgm:spPr/>
    </dgm:pt>
    <dgm:pt modelId="{E970A588-BF3F-44E2-8B17-53764FC39A69}" type="pres">
      <dgm:prSet presAssocID="{96A14BBD-4830-4678-B832-52C09E8D85E9}" presName="Name17" presStyleLbl="parChTrans1D3" presStyleIdx="6" presStyleCnt="8"/>
      <dgm:spPr/>
    </dgm:pt>
    <dgm:pt modelId="{4D261B18-67BF-4122-9712-CAD86E94AB3E}" type="pres">
      <dgm:prSet presAssocID="{E55D2A29-1C76-4C38-A69E-A35B9153D299}" presName="hierRoot3" presStyleCnt="0"/>
      <dgm:spPr/>
    </dgm:pt>
    <dgm:pt modelId="{A0851388-2F41-43CD-907D-F13DCF626A5A}" type="pres">
      <dgm:prSet presAssocID="{E55D2A29-1C76-4C38-A69E-A35B9153D299}" presName="composite3" presStyleCnt="0"/>
      <dgm:spPr/>
    </dgm:pt>
    <dgm:pt modelId="{24F2E6AD-DCF4-4520-89BA-BC9E89E98A39}" type="pres">
      <dgm:prSet presAssocID="{E55D2A29-1C76-4C38-A69E-A35B9153D299}" presName="background3" presStyleLbl="node3" presStyleIdx="6" presStyleCnt="8"/>
      <dgm:spPr/>
    </dgm:pt>
    <dgm:pt modelId="{AED6949F-C00C-4DE1-BEA6-60BE632CCF4A}" type="pres">
      <dgm:prSet presAssocID="{E55D2A29-1C76-4C38-A69E-A35B9153D299}" presName="text3" presStyleLbl="fgAcc3" presStyleIdx="6" presStyleCnt="8" custLinFactY="107927" custLinFactNeighborX="-12251" custLinFactNeighborY="200000">
        <dgm:presLayoutVars>
          <dgm:chPref val="3"/>
        </dgm:presLayoutVars>
      </dgm:prSet>
      <dgm:spPr/>
    </dgm:pt>
    <dgm:pt modelId="{D9E2B546-C314-4FBD-B753-0DF7B180EE1B}" type="pres">
      <dgm:prSet presAssocID="{E55D2A29-1C76-4C38-A69E-A35B9153D299}" presName="hierChild4" presStyleCnt="0"/>
      <dgm:spPr/>
    </dgm:pt>
    <dgm:pt modelId="{727DF008-1E35-4F92-875C-D93F2494D4B4}" type="pres">
      <dgm:prSet presAssocID="{4B9D5215-C10E-4C1A-A4E5-395DDB4DA3A7}" presName="Name17" presStyleLbl="parChTrans1D3" presStyleIdx="7" presStyleCnt="8"/>
      <dgm:spPr/>
    </dgm:pt>
    <dgm:pt modelId="{E53962A4-FDC7-49BE-A738-109497B5300B}" type="pres">
      <dgm:prSet presAssocID="{22F274C0-3D7F-4F87-A1F7-A0CF061A8B0A}" presName="hierRoot3" presStyleCnt="0"/>
      <dgm:spPr/>
    </dgm:pt>
    <dgm:pt modelId="{8DE27A5E-DFC8-49F0-94FC-0782AB2221E9}" type="pres">
      <dgm:prSet presAssocID="{22F274C0-3D7F-4F87-A1F7-A0CF061A8B0A}" presName="composite3" presStyleCnt="0"/>
      <dgm:spPr/>
    </dgm:pt>
    <dgm:pt modelId="{1A551898-4B4B-4F4C-A716-E314501E5569}" type="pres">
      <dgm:prSet presAssocID="{22F274C0-3D7F-4F87-A1F7-A0CF061A8B0A}" presName="background3" presStyleLbl="node3" presStyleIdx="7" presStyleCnt="8"/>
      <dgm:spPr/>
    </dgm:pt>
    <dgm:pt modelId="{8A2C7E63-85ED-4FB4-A141-CAB8848D8B36}" type="pres">
      <dgm:prSet presAssocID="{22F274C0-3D7F-4F87-A1F7-A0CF061A8B0A}" presName="text3" presStyleLbl="fgAcc3" presStyleIdx="7" presStyleCnt="8" custLinFactY="111952" custLinFactNeighborX="313" custLinFactNeighborY="200000">
        <dgm:presLayoutVars>
          <dgm:chPref val="3"/>
        </dgm:presLayoutVars>
      </dgm:prSet>
      <dgm:spPr/>
    </dgm:pt>
    <dgm:pt modelId="{A35B2C51-D6C3-4151-8497-39540861A9C2}" type="pres">
      <dgm:prSet presAssocID="{22F274C0-3D7F-4F87-A1F7-A0CF061A8B0A}" presName="hierChild4" presStyleCnt="0"/>
      <dgm:spPr/>
    </dgm:pt>
  </dgm:ptLst>
  <dgm:cxnLst>
    <dgm:cxn modelId="{9A73F40B-5C93-43C5-82A5-0800ACD96C41}" type="presOf" srcId="{A319C08E-6BEA-4275-9567-E797B0508707}" destId="{8587C417-5ABB-4978-8820-A7F89D2C7C38}" srcOrd="0" destOrd="0" presId="urn:microsoft.com/office/officeart/2005/8/layout/hierarchy1"/>
    <dgm:cxn modelId="{08A84F2D-8AA1-41AD-B5C7-5B41F7D09974}" type="presOf" srcId="{D4766F67-929E-4A40-A1B2-8062F8D9AFD1}" destId="{32C5B44A-AF3B-4EA9-9FAF-AF6D0F658B75}" srcOrd="0" destOrd="0" presId="urn:microsoft.com/office/officeart/2005/8/layout/hierarchy1"/>
    <dgm:cxn modelId="{CE88E832-8C1C-4373-A686-11480B186BC9}" srcId="{38C96B40-395A-4F2B-8447-C109BDB5442B}" destId="{A319C08E-6BEA-4275-9567-E797B0508707}" srcOrd="1" destOrd="0" parTransId="{C1CA9C75-8DAF-4CD4-8A81-1A16C9175D80}" sibTransId="{BE4B7DE4-0C7F-42A1-9609-F10CF5A4C14F}"/>
    <dgm:cxn modelId="{49B0E333-771C-48D3-868B-1EBD5E2A3DE6}" type="presOf" srcId="{22F274C0-3D7F-4F87-A1F7-A0CF061A8B0A}" destId="{8A2C7E63-85ED-4FB4-A141-CAB8848D8B36}" srcOrd="0" destOrd="0" presId="urn:microsoft.com/office/officeart/2005/8/layout/hierarchy1"/>
    <dgm:cxn modelId="{888C7838-3BD9-45A5-A76C-00140FC7E766}" type="presOf" srcId="{E321DB58-3138-4701-8446-5C1EAE1791DB}" destId="{C3DB2BD1-A3AF-429D-AA4F-18A3CB8FBC64}" srcOrd="0" destOrd="0" presId="urn:microsoft.com/office/officeart/2005/8/layout/hierarchy1"/>
    <dgm:cxn modelId="{03F49866-2E04-4267-9FF1-EA19BD41D527}" srcId="{38C96B40-395A-4F2B-8447-C109BDB5442B}" destId="{22F274C0-3D7F-4F87-A1F7-A0CF061A8B0A}" srcOrd="4" destOrd="0" parTransId="{4B9D5215-C10E-4C1A-A4E5-395DDB4DA3A7}" sibTransId="{DFF26750-4CE9-49F8-B780-3903F6059092}"/>
    <dgm:cxn modelId="{72585B68-A480-4AE8-9D8B-BD842AC06D04}" type="presOf" srcId="{E55D2A29-1C76-4C38-A69E-A35B9153D299}" destId="{AED6949F-C00C-4DE1-BEA6-60BE632CCF4A}" srcOrd="0" destOrd="0" presId="urn:microsoft.com/office/officeart/2005/8/layout/hierarchy1"/>
    <dgm:cxn modelId="{AD351469-35B3-4D00-9AB1-EB51424E1C04}" type="presOf" srcId="{38C96B40-395A-4F2B-8447-C109BDB5442B}" destId="{A84AAC64-1567-45B9-B1FA-D558FE0573EE}" srcOrd="0" destOrd="0" presId="urn:microsoft.com/office/officeart/2005/8/layout/hierarchy1"/>
    <dgm:cxn modelId="{2F52FB69-1AB9-4007-B1D6-4048863334EF}" type="presOf" srcId="{4581CBF5-448E-4918-9B44-1D9A44E32E7F}" destId="{6F13B79E-6662-4D27-A53F-430A504D97BA}" srcOrd="0" destOrd="0" presId="urn:microsoft.com/office/officeart/2005/8/layout/hierarchy1"/>
    <dgm:cxn modelId="{E814AA52-814B-42DB-B12D-BF0C914CB558}" type="presOf" srcId="{1B27858C-C189-4AE6-834F-A8C928CDA741}" destId="{B5C6E85B-7514-4EAD-ABB5-80F58C65EF0D}" srcOrd="0" destOrd="0" presId="urn:microsoft.com/office/officeart/2005/8/layout/hierarchy1"/>
    <dgm:cxn modelId="{3566C672-5A57-4C73-93E8-A158C0F842B8}" srcId="{2B16F855-28C5-48E7-9285-3765BB35CF6B}" destId="{F79EF3BD-2FF2-4C59-9C86-F5961C03F454}" srcOrd="1" destOrd="0" parTransId="{ED895690-79A3-430C-B295-310959AC8DD7}" sibTransId="{393EF3C2-8877-44A1-A5B0-8576AE7F539E}"/>
    <dgm:cxn modelId="{F077E073-3698-4B2A-85BB-1DB869D3E568}" srcId="{2B16F855-28C5-48E7-9285-3765BB35CF6B}" destId="{E321DB58-3138-4701-8446-5C1EAE1791DB}" srcOrd="2" destOrd="0" parTransId="{4581CBF5-448E-4918-9B44-1D9A44E32E7F}" sibTransId="{E9782B6A-6E3D-49FC-8E8B-3C8D69994544}"/>
    <dgm:cxn modelId="{73BF0357-89FF-4B4A-BFA5-DBD7AB67018B}" type="presOf" srcId="{8BA9CFE1-F6A0-4480-BFDF-F3259DE0830A}" destId="{609D8A7C-404A-4E49-8F05-AC78E4C58ABB}" srcOrd="0" destOrd="0" presId="urn:microsoft.com/office/officeart/2005/8/layout/hierarchy1"/>
    <dgm:cxn modelId="{CEFCE87F-2E12-448E-BAE2-CDAA21B3BC89}" srcId="{D4766F67-929E-4A40-A1B2-8062F8D9AFD1}" destId="{38C96B40-395A-4F2B-8447-C109BDB5442B}" srcOrd="1" destOrd="0" parTransId="{DA51BC48-15C7-4BCE-8D08-79D2C3893811}" sibTransId="{2BC69264-5237-458E-A5C7-3759D618A1FC}"/>
    <dgm:cxn modelId="{7736F48A-7317-40A9-8D33-EFBD78E675BC}" type="presOf" srcId="{4009EACF-BCC7-4D02-B705-82E7C337D49E}" destId="{B3356065-B328-46E5-99E1-F6EDCF507CE2}" srcOrd="0" destOrd="0" presId="urn:microsoft.com/office/officeart/2005/8/layout/hierarchy1"/>
    <dgm:cxn modelId="{DD1E0795-F14F-46BB-A1DA-76E98D99583B}" srcId="{38C96B40-395A-4F2B-8447-C109BDB5442B}" destId="{E55D2A29-1C76-4C38-A69E-A35B9153D299}" srcOrd="3" destOrd="0" parTransId="{96A14BBD-4830-4678-B832-52C09E8D85E9}" sibTransId="{88F0BDDB-1C29-4008-8E2B-E0D833E19BEB}"/>
    <dgm:cxn modelId="{03A6AA97-3A16-4505-9FD5-ECF6409A9CA4}" type="presOf" srcId="{7C821275-C178-4B26-932B-60F11471F998}" destId="{8B972BB3-7317-4D15-B5D8-5DBAA7A55C45}" srcOrd="0" destOrd="0" presId="urn:microsoft.com/office/officeart/2005/8/layout/hierarchy1"/>
    <dgm:cxn modelId="{90B1309C-7E4A-4FC2-92D6-665DE42E74BC}" srcId="{D4766F67-929E-4A40-A1B2-8062F8D9AFD1}" destId="{2B16F855-28C5-48E7-9285-3765BB35CF6B}" srcOrd="0" destOrd="0" parTransId="{4009EACF-BCC7-4D02-B705-82E7C337D49E}" sibTransId="{DB259A28-CC74-4A50-A197-9D73AF694CC2}"/>
    <dgm:cxn modelId="{436545A1-0C6F-4278-96AE-4138D8811A69}" type="presOf" srcId="{30993808-CFFD-4012-9E05-41FF9CDD5C54}" destId="{4BDE7C02-F02B-4BBF-AEAB-2988F36D02EC}" srcOrd="0" destOrd="0" presId="urn:microsoft.com/office/officeart/2005/8/layout/hierarchy1"/>
    <dgm:cxn modelId="{F752D3A3-34DF-4839-8077-0462663D2EFD}" type="presOf" srcId="{2B16F855-28C5-48E7-9285-3765BB35CF6B}" destId="{E1CF35DF-D451-4FAB-9A23-08D89A70C3F2}" srcOrd="0" destOrd="0" presId="urn:microsoft.com/office/officeart/2005/8/layout/hierarchy1"/>
    <dgm:cxn modelId="{FFCE7AA6-209B-4FF6-ADBD-1180EE6CBACF}" type="presOf" srcId="{DA51BC48-15C7-4BCE-8D08-79D2C3893811}" destId="{FFB45E74-0569-4C9F-BA87-508BC3C89794}" srcOrd="0" destOrd="0" presId="urn:microsoft.com/office/officeart/2005/8/layout/hierarchy1"/>
    <dgm:cxn modelId="{962101B3-FDEB-4F01-817D-AF88D0B88F8F}" type="presOf" srcId="{C1CA9C75-8DAF-4CD4-8A81-1A16C9175D80}" destId="{DA445416-FDD6-46C3-B71C-37CB4E6C7129}" srcOrd="0" destOrd="0" presId="urn:microsoft.com/office/officeart/2005/8/layout/hierarchy1"/>
    <dgm:cxn modelId="{606E7CB3-D745-4679-B590-A5D66320EADF}" srcId="{38C96B40-395A-4F2B-8447-C109BDB5442B}" destId="{7C821275-C178-4B26-932B-60F11471F998}" srcOrd="2" destOrd="0" parTransId="{78E8577A-2BAD-4CCA-AC2D-B712D472B526}" sibTransId="{A27EE5DA-1DFF-4DF5-A43F-04A3F53F3259}"/>
    <dgm:cxn modelId="{E145D5B5-E7F6-4105-B7A8-F48EFC8709EE}" type="presOf" srcId="{4B9D5215-C10E-4C1A-A4E5-395DDB4DA3A7}" destId="{727DF008-1E35-4F92-875C-D93F2494D4B4}" srcOrd="0" destOrd="0" presId="urn:microsoft.com/office/officeart/2005/8/layout/hierarchy1"/>
    <dgm:cxn modelId="{941F7AB6-C44E-4A80-9EC0-E87912102C15}" type="presOf" srcId="{23F7848D-FD1D-44BA-983B-8E8CB3DE2E3B}" destId="{7B12D746-B9BE-4D39-BC5E-CE74962F21F0}" srcOrd="0" destOrd="0" presId="urn:microsoft.com/office/officeart/2005/8/layout/hierarchy1"/>
    <dgm:cxn modelId="{9A0C88C0-E4B6-4B17-8D04-6BA3917FEF88}" srcId="{23F7848D-FD1D-44BA-983B-8E8CB3DE2E3B}" destId="{D4766F67-929E-4A40-A1B2-8062F8D9AFD1}" srcOrd="0" destOrd="0" parTransId="{68E363B4-D759-41DD-AF57-433C5F59A1BE}" sibTransId="{AB535546-E7AE-441D-9B96-011691337B36}"/>
    <dgm:cxn modelId="{BAB393C6-AD42-48BA-98D1-FFF5B4A15E73}" type="presOf" srcId="{F79EF3BD-2FF2-4C59-9C86-F5961C03F454}" destId="{38937E2E-DFB8-4796-9425-0C3913E98EA0}" srcOrd="0" destOrd="0" presId="urn:microsoft.com/office/officeart/2005/8/layout/hierarchy1"/>
    <dgm:cxn modelId="{F033F6CE-DD90-40D8-B1E0-C4E25D06B478}" type="presOf" srcId="{ED895690-79A3-430C-B295-310959AC8DD7}" destId="{12AE4BEC-E61F-4ADD-8254-C589B8CEB016}" srcOrd="0" destOrd="0" presId="urn:microsoft.com/office/officeart/2005/8/layout/hierarchy1"/>
    <dgm:cxn modelId="{BB9C30CF-434B-49B1-9D97-0AFC06CBB572}" srcId="{38C96B40-395A-4F2B-8447-C109BDB5442B}" destId="{30993808-CFFD-4012-9E05-41FF9CDD5C54}" srcOrd="0" destOrd="0" parTransId="{8BA9CFE1-F6A0-4480-BFDF-F3259DE0830A}" sibTransId="{1A286511-4514-44DE-93F9-25AEBE5E5D6E}"/>
    <dgm:cxn modelId="{C5DAF7D1-8EDD-407D-B605-20C81376D55C}" srcId="{2B16F855-28C5-48E7-9285-3765BB35CF6B}" destId="{3F12E07C-31DD-4B62-A00D-E2044B5EA2FE}" srcOrd="0" destOrd="0" parTransId="{1B27858C-C189-4AE6-834F-A8C928CDA741}" sibTransId="{AF9A8816-7D3C-4A2F-983A-128797A217E8}"/>
    <dgm:cxn modelId="{E6D3ACD5-A846-469F-B978-29065C2111C3}" type="presOf" srcId="{78E8577A-2BAD-4CCA-AC2D-B712D472B526}" destId="{78C47812-D5FF-42F1-8C1C-9C3D9FF35CF7}" srcOrd="0" destOrd="0" presId="urn:microsoft.com/office/officeart/2005/8/layout/hierarchy1"/>
    <dgm:cxn modelId="{0F707AE8-9FD4-4531-9943-BDA21BB4D0CE}" type="presOf" srcId="{3F12E07C-31DD-4B62-A00D-E2044B5EA2FE}" destId="{23B0F9A1-DCE0-4094-9080-140991D4736E}" srcOrd="0" destOrd="0" presId="urn:microsoft.com/office/officeart/2005/8/layout/hierarchy1"/>
    <dgm:cxn modelId="{D1D567F9-BCAF-47E6-B0D2-9007B27DE11B}" type="presOf" srcId="{96A14BBD-4830-4678-B832-52C09E8D85E9}" destId="{E970A588-BF3F-44E2-8B17-53764FC39A69}" srcOrd="0" destOrd="0" presId="urn:microsoft.com/office/officeart/2005/8/layout/hierarchy1"/>
    <dgm:cxn modelId="{CE5AECBA-78F4-4273-BCE3-8B226EF5D366}" type="presParOf" srcId="{7B12D746-B9BE-4D39-BC5E-CE74962F21F0}" destId="{5DD48D45-99EE-4908-A6B0-F6C0CA19C8F1}" srcOrd="0" destOrd="0" presId="urn:microsoft.com/office/officeart/2005/8/layout/hierarchy1"/>
    <dgm:cxn modelId="{63ED08A0-F2C0-4BE2-AD6A-B8B0325E9EAA}" type="presParOf" srcId="{5DD48D45-99EE-4908-A6B0-F6C0CA19C8F1}" destId="{79668C88-2490-4DF8-BF3F-F3BCAA5AEDEA}" srcOrd="0" destOrd="0" presId="urn:microsoft.com/office/officeart/2005/8/layout/hierarchy1"/>
    <dgm:cxn modelId="{2B3FE805-FA5E-48E7-93A8-DD8268C7985F}" type="presParOf" srcId="{79668C88-2490-4DF8-BF3F-F3BCAA5AEDEA}" destId="{EB893BC4-1735-4417-B12F-C8D89C07ECF6}" srcOrd="0" destOrd="0" presId="urn:microsoft.com/office/officeart/2005/8/layout/hierarchy1"/>
    <dgm:cxn modelId="{A5461F88-9DAD-4DB3-8BB4-6D2BDECDE995}" type="presParOf" srcId="{79668C88-2490-4DF8-BF3F-F3BCAA5AEDEA}" destId="{32C5B44A-AF3B-4EA9-9FAF-AF6D0F658B75}" srcOrd="1" destOrd="0" presId="urn:microsoft.com/office/officeart/2005/8/layout/hierarchy1"/>
    <dgm:cxn modelId="{9B2C773B-546E-4A81-812D-3FE047B00596}" type="presParOf" srcId="{5DD48D45-99EE-4908-A6B0-F6C0CA19C8F1}" destId="{C117B6D8-684E-402F-B1D0-EB6EC107FEDF}" srcOrd="1" destOrd="0" presId="urn:microsoft.com/office/officeart/2005/8/layout/hierarchy1"/>
    <dgm:cxn modelId="{B32F7810-C83F-4D8E-BE09-EB3FC403B4E0}" type="presParOf" srcId="{C117B6D8-684E-402F-B1D0-EB6EC107FEDF}" destId="{B3356065-B328-46E5-99E1-F6EDCF507CE2}" srcOrd="0" destOrd="0" presId="urn:microsoft.com/office/officeart/2005/8/layout/hierarchy1"/>
    <dgm:cxn modelId="{C901E5E7-3A49-4349-A66A-7B9D113A7353}" type="presParOf" srcId="{C117B6D8-684E-402F-B1D0-EB6EC107FEDF}" destId="{4AB8B063-8D7B-4A34-BA0B-F70B521A4B7F}" srcOrd="1" destOrd="0" presId="urn:microsoft.com/office/officeart/2005/8/layout/hierarchy1"/>
    <dgm:cxn modelId="{8BC2573A-C8DD-473E-A838-3941F0245290}" type="presParOf" srcId="{4AB8B063-8D7B-4A34-BA0B-F70B521A4B7F}" destId="{1B083529-6264-451A-B759-B51AD8CDA8C1}" srcOrd="0" destOrd="0" presId="urn:microsoft.com/office/officeart/2005/8/layout/hierarchy1"/>
    <dgm:cxn modelId="{8D7A5F16-58C3-44BD-BFAA-316A41A6FF71}" type="presParOf" srcId="{1B083529-6264-451A-B759-B51AD8CDA8C1}" destId="{C834A159-0814-49D6-8A3D-532283C1E9E0}" srcOrd="0" destOrd="0" presId="urn:microsoft.com/office/officeart/2005/8/layout/hierarchy1"/>
    <dgm:cxn modelId="{6D81DD3F-2DC8-4CA0-A7D7-936287BF1566}" type="presParOf" srcId="{1B083529-6264-451A-B759-B51AD8CDA8C1}" destId="{E1CF35DF-D451-4FAB-9A23-08D89A70C3F2}" srcOrd="1" destOrd="0" presId="urn:microsoft.com/office/officeart/2005/8/layout/hierarchy1"/>
    <dgm:cxn modelId="{0C56C4E4-2D58-4C37-BDD4-D38DFCC2E931}" type="presParOf" srcId="{4AB8B063-8D7B-4A34-BA0B-F70B521A4B7F}" destId="{A63D9E74-D045-48AB-9E06-66355320C164}" srcOrd="1" destOrd="0" presId="urn:microsoft.com/office/officeart/2005/8/layout/hierarchy1"/>
    <dgm:cxn modelId="{C33CC42B-EF99-4104-95F8-E4800838EC88}" type="presParOf" srcId="{A63D9E74-D045-48AB-9E06-66355320C164}" destId="{B5C6E85B-7514-4EAD-ABB5-80F58C65EF0D}" srcOrd="0" destOrd="0" presId="urn:microsoft.com/office/officeart/2005/8/layout/hierarchy1"/>
    <dgm:cxn modelId="{A0221585-B812-4AD7-AC12-DEF10E759408}" type="presParOf" srcId="{A63D9E74-D045-48AB-9E06-66355320C164}" destId="{71A203CC-00B1-4CFE-9617-7CA2F45A0B70}" srcOrd="1" destOrd="0" presId="urn:microsoft.com/office/officeart/2005/8/layout/hierarchy1"/>
    <dgm:cxn modelId="{15C253BF-062B-493E-8294-772A90E25C30}" type="presParOf" srcId="{71A203CC-00B1-4CFE-9617-7CA2F45A0B70}" destId="{228A5099-29CB-4AA4-B2C8-D2745B4B9C9D}" srcOrd="0" destOrd="0" presId="urn:microsoft.com/office/officeart/2005/8/layout/hierarchy1"/>
    <dgm:cxn modelId="{99A86858-4559-4387-96DC-EC0A9A91C0DA}" type="presParOf" srcId="{228A5099-29CB-4AA4-B2C8-D2745B4B9C9D}" destId="{E87CBA57-9B11-41F2-901B-67ED8A918D92}" srcOrd="0" destOrd="0" presId="urn:microsoft.com/office/officeart/2005/8/layout/hierarchy1"/>
    <dgm:cxn modelId="{D43154CD-E544-487C-91CD-3C97B594AC11}" type="presParOf" srcId="{228A5099-29CB-4AA4-B2C8-D2745B4B9C9D}" destId="{23B0F9A1-DCE0-4094-9080-140991D4736E}" srcOrd="1" destOrd="0" presId="urn:microsoft.com/office/officeart/2005/8/layout/hierarchy1"/>
    <dgm:cxn modelId="{6EC82389-2504-47C2-94F0-EEC67E89DC35}" type="presParOf" srcId="{71A203CC-00B1-4CFE-9617-7CA2F45A0B70}" destId="{EFBC8F87-2BBF-4E1C-ACB6-AA625CFA995A}" srcOrd="1" destOrd="0" presId="urn:microsoft.com/office/officeart/2005/8/layout/hierarchy1"/>
    <dgm:cxn modelId="{F1C6C2A9-2698-4DF9-8C4E-6425603044AD}" type="presParOf" srcId="{A63D9E74-D045-48AB-9E06-66355320C164}" destId="{12AE4BEC-E61F-4ADD-8254-C589B8CEB016}" srcOrd="2" destOrd="0" presId="urn:microsoft.com/office/officeart/2005/8/layout/hierarchy1"/>
    <dgm:cxn modelId="{CBD195F9-03EF-4A88-9FEE-D7FB7A9577ED}" type="presParOf" srcId="{A63D9E74-D045-48AB-9E06-66355320C164}" destId="{1060293D-7178-4AF0-9B6E-4FEE3D78D370}" srcOrd="3" destOrd="0" presId="urn:microsoft.com/office/officeart/2005/8/layout/hierarchy1"/>
    <dgm:cxn modelId="{0953EF2D-4C9C-4C66-BDEC-F37A0B519313}" type="presParOf" srcId="{1060293D-7178-4AF0-9B6E-4FEE3D78D370}" destId="{627127CE-94A2-4824-8155-AB7C9F582E14}" srcOrd="0" destOrd="0" presId="urn:microsoft.com/office/officeart/2005/8/layout/hierarchy1"/>
    <dgm:cxn modelId="{46FB415A-4E91-4568-9BFF-81606FC6F6B9}" type="presParOf" srcId="{627127CE-94A2-4824-8155-AB7C9F582E14}" destId="{8FB90C48-E5D4-4F42-9C78-5A3B54F64313}" srcOrd="0" destOrd="0" presId="urn:microsoft.com/office/officeart/2005/8/layout/hierarchy1"/>
    <dgm:cxn modelId="{64BEFC3B-F266-4EA5-9E37-54EF22CD8735}" type="presParOf" srcId="{627127CE-94A2-4824-8155-AB7C9F582E14}" destId="{38937E2E-DFB8-4796-9425-0C3913E98EA0}" srcOrd="1" destOrd="0" presId="urn:microsoft.com/office/officeart/2005/8/layout/hierarchy1"/>
    <dgm:cxn modelId="{D3B3E552-DF10-4A3F-8E27-97D3667150CD}" type="presParOf" srcId="{1060293D-7178-4AF0-9B6E-4FEE3D78D370}" destId="{07528CE7-2DD3-4874-A3FA-A79EAD6089FB}" srcOrd="1" destOrd="0" presId="urn:microsoft.com/office/officeart/2005/8/layout/hierarchy1"/>
    <dgm:cxn modelId="{69CC61DA-A2A0-4B0B-A7D6-DD6D67BEB318}" type="presParOf" srcId="{A63D9E74-D045-48AB-9E06-66355320C164}" destId="{6F13B79E-6662-4D27-A53F-430A504D97BA}" srcOrd="4" destOrd="0" presId="urn:microsoft.com/office/officeart/2005/8/layout/hierarchy1"/>
    <dgm:cxn modelId="{A251DE0A-66C1-4B1F-A060-FCF12F66F9E6}" type="presParOf" srcId="{A63D9E74-D045-48AB-9E06-66355320C164}" destId="{27BEB4D6-53F3-461D-A1EA-5708949A77BD}" srcOrd="5" destOrd="0" presId="urn:microsoft.com/office/officeart/2005/8/layout/hierarchy1"/>
    <dgm:cxn modelId="{C25E8AE5-28F7-4C24-AEFD-18E41F42DA46}" type="presParOf" srcId="{27BEB4D6-53F3-461D-A1EA-5708949A77BD}" destId="{C01457BD-003A-4A36-9028-3BA1C5D1D3BD}" srcOrd="0" destOrd="0" presId="urn:microsoft.com/office/officeart/2005/8/layout/hierarchy1"/>
    <dgm:cxn modelId="{EE4F004C-78A2-498F-8F03-06FF21B92A45}" type="presParOf" srcId="{C01457BD-003A-4A36-9028-3BA1C5D1D3BD}" destId="{C1227D38-CE1A-4045-B159-0052421E2B4C}" srcOrd="0" destOrd="0" presId="urn:microsoft.com/office/officeart/2005/8/layout/hierarchy1"/>
    <dgm:cxn modelId="{594C8F18-0F44-4184-9539-7D47D9988888}" type="presParOf" srcId="{C01457BD-003A-4A36-9028-3BA1C5D1D3BD}" destId="{C3DB2BD1-A3AF-429D-AA4F-18A3CB8FBC64}" srcOrd="1" destOrd="0" presId="urn:microsoft.com/office/officeart/2005/8/layout/hierarchy1"/>
    <dgm:cxn modelId="{41FA71B3-853A-4660-BD13-583FDF46C769}" type="presParOf" srcId="{27BEB4D6-53F3-461D-A1EA-5708949A77BD}" destId="{3E96808A-F006-439E-9DF8-245620003CB0}" srcOrd="1" destOrd="0" presId="urn:microsoft.com/office/officeart/2005/8/layout/hierarchy1"/>
    <dgm:cxn modelId="{712333B3-414E-483C-996E-E069F515331A}" type="presParOf" srcId="{C117B6D8-684E-402F-B1D0-EB6EC107FEDF}" destId="{FFB45E74-0569-4C9F-BA87-508BC3C89794}" srcOrd="2" destOrd="0" presId="urn:microsoft.com/office/officeart/2005/8/layout/hierarchy1"/>
    <dgm:cxn modelId="{44292E68-1589-42C5-84E8-CB67EFAF0B16}" type="presParOf" srcId="{C117B6D8-684E-402F-B1D0-EB6EC107FEDF}" destId="{BC9D997B-AE84-450A-878A-FCE32C153B90}" srcOrd="3" destOrd="0" presId="urn:microsoft.com/office/officeart/2005/8/layout/hierarchy1"/>
    <dgm:cxn modelId="{EB5BC605-CE00-4384-8669-0DE47F9538B9}" type="presParOf" srcId="{BC9D997B-AE84-450A-878A-FCE32C153B90}" destId="{76CF487A-A800-4727-81AE-B77332F6193B}" srcOrd="0" destOrd="0" presId="urn:microsoft.com/office/officeart/2005/8/layout/hierarchy1"/>
    <dgm:cxn modelId="{1D93F2CA-87FD-40FA-8C8C-637601805A8F}" type="presParOf" srcId="{76CF487A-A800-4727-81AE-B77332F6193B}" destId="{5DE4EEA5-8995-4C8D-935D-C0CA52950219}" srcOrd="0" destOrd="0" presId="urn:microsoft.com/office/officeart/2005/8/layout/hierarchy1"/>
    <dgm:cxn modelId="{0F815814-A2F1-4D75-89FA-22B46131F653}" type="presParOf" srcId="{76CF487A-A800-4727-81AE-B77332F6193B}" destId="{A84AAC64-1567-45B9-B1FA-D558FE0573EE}" srcOrd="1" destOrd="0" presId="urn:microsoft.com/office/officeart/2005/8/layout/hierarchy1"/>
    <dgm:cxn modelId="{EA80106E-00AD-4F75-86B1-4F174F8872B9}" type="presParOf" srcId="{BC9D997B-AE84-450A-878A-FCE32C153B90}" destId="{F5D6D2AF-2D14-449A-87B4-03FA96F4A222}" srcOrd="1" destOrd="0" presId="urn:microsoft.com/office/officeart/2005/8/layout/hierarchy1"/>
    <dgm:cxn modelId="{A325A29D-6DB7-42E8-A2C5-D437154FFD21}" type="presParOf" srcId="{F5D6D2AF-2D14-449A-87B4-03FA96F4A222}" destId="{609D8A7C-404A-4E49-8F05-AC78E4C58ABB}" srcOrd="0" destOrd="0" presId="urn:microsoft.com/office/officeart/2005/8/layout/hierarchy1"/>
    <dgm:cxn modelId="{C1C745CA-0D2D-45A0-9B25-601E56FE5C18}" type="presParOf" srcId="{F5D6D2AF-2D14-449A-87B4-03FA96F4A222}" destId="{26CFABBB-BD6A-4A5D-A3B0-395D3EB5AB15}" srcOrd="1" destOrd="0" presId="urn:microsoft.com/office/officeart/2005/8/layout/hierarchy1"/>
    <dgm:cxn modelId="{78423A71-282A-4124-A3AE-438A4C0E441D}" type="presParOf" srcId="{26CFABBB-BD6A-4A5D-A3B0-395D3EB5AB15}" destId="{DC4ACF52-E04C-4FA8-83EA-42D1A350AA23}" srcOrd="0" destOrd="0" presId="urn:microsoft.com/office/officeart/2005/8/layout/hierarchy1"/>
    <dgm:cxn modelId="{7BE55A33-F81A-49B0-B0EE-F9BCD9434893}" type="presParOf" srcId="{DC4ACF52-E04C-4FA8-83EA-42D1A350AA23}" destId="{ECB5260E-888E-41F4-8BA8-1ACB16DE638F}" srcOrd="0" destOrd="0" presId="urn:microsoft.com/office/officeart/2005/8/layout/hierarchy1"/>
    <dgm:cxn modelId="{89C33C16-C556-4774-8363-F4B547972193}" type="presParOf" srcId="{DC4ACF52-E04C-4FA8-83EA-42D1A350AA23}" destId="{4BDE7C02-F02B-4BBF-AEAB-2988F36D02EC}" srcOrd="1" destOrd="0" presId="urn:microsoft.com/office/officeart/2005/8/layout/hierarchy1"/>
    <dgm:cxn modelId="{366EED42-0211-4770-BF28-04F6831433B6}" type="presParOf" srcId="{26CFABBB-BD6A-4A5D-A3B0-395D3EB5AB15}" destId="{695C37F7-5B77-4556-B475-E165D4C785C8}" srcOrd="1" destOrd="0" presId="urn:microsoft.com/office/officeart/2005/8/layout/hierarchy1"/>
    <dgm:cxn modelId="{A692C3C6-540E-4D78-AC53-5B0E0626D755}" type="presParOf" srcId="{F5D6D2AF-2D14-449A-87B4-03FA96F4A222}" destId="{DA445416-FDD6-46C3-B71C-37CB4E6C7129}" srcOrd="2" destOrd="0" presId="urn:microsoft.com/office/officeart/2005/8/layout/hierarchy1"/>
    <dgm:cxn modelId="{8524AAF0-6274-40FE-B8BC-8AD66E438C6F}" type="presParOf" srcId="{F5D6D2AF-2D14-449A-87B4-03FA96F4A222}" destId="{4EE1DA55-FA10-4A5F-B77B-84D7A3E27E7E}" srcOrd="3" destOrd="0" presId="urn:microsoft.com/office/officeart/2005/8/layout/hierarchy1"/>
    <dgm:cxn modelId="{3651AD09-C0EA-4417-B94C-140F53DDB2F3}" type="presParOf" srcId="{4EE1DA55-FA10-4A5F-B77B-84D7A3E27E7E}" destId="{F248EEC4-7D18-4987-AC8B-3D8D1ED20598}" srcOrd="0" destOrd="0" presId="urn:microsoft.com/office/officeart/2005/8/layout/hierarchy1"/>
    <dgm:cxn modelId="{40000B53-2C53-405B-BFD1-1F0FF5EB3075}" type="presParOf" srcId="{F248EEC4-7D18-4987-AC8B-3D8D1ED20598}" destId="{1633B3DE-F7BF-48DC-8374-205BAF9C7FB5}" srcOrd="0" destOrd="0" presId="urn:microsoft.com/office/officeart/2005/8/layout/hierarchy1"/>
    <dgm:cxn modelId="{9FE3D53B-3AC0-4098-9BB8-1509BD0818BD}" type="presParOf" srcId="{F248EEC4-7D18-4987-AC8B-3D8D1ED20598}" destId="{8587C417-5ABB-4978-8820-A7F89D2C7C38}" srcOrd="1" destOrd="0" presId="urn:microsoft.com/office/officeart/2005/8/layout/hierarchy1"/>
    <dgm:cxn modelId="{76F26E52-4370-407E-B88E-48E5D4B06D00}" type="presParOf" srcId="{4EE1DA55-FA10-4A5F-B77B-84D7A3E27E7E}" destId="{175040DA-A01A-4416-8A2D-3636A79532D5}" srcOrd="1" destOrd="0" presId="urn:microsoft.com/office/officeart/2005/8/layout/hierarchy1"/>
    <dgm:cxn modelId="{7890A554-AE22-4D7F-A4F2-9A18B9B2BA09}" type="presParOf" srcId="{F5D6D2AF-2D14-449A-87B4-03FA96F4A222}" destId="{78C47812-D5FF-42F1-8C1C-9C3D9FF35CF7}" srcOrd="4" destOrd="0" presId="urn:microsoft.com/office/officeart/2005/8/layout/hierarchy1"/>
    <dgm:cxn modelId="{6F0DC4DC-8C32-43FE-875C-2C0422D4975D}" type="presParOf" srcId="{F5D6D2AF-2D14-449A-87B4-03FA96F4A222}" destId="{5A5E528E-CBAE-4E2D-9441-0B5103163E57}" srcOrd="5" destOrd="0" presId="urn:microsoft.com/office/officeart/2005/8/layout/hierarchy1"/>
    <dgm:cxn modelId="{B89511A9-6399-41B3-B051-B2A3241B48C8}" type="presParOf" srcId="{5A5E528E-CBAE-4E2D-9441-0B5103163E57}" destId="{1B4D0E9F-A1E9-4D48-ACD5-AAF01F48BB39}" srcOrd="0" destOrd="0" presId="urn:microsoft.com/office/officeart/2005/8/layout/hierarchy1"/>
    <dgm:cxn modelId="{D8E1EA84-0EA0-4C86-9351-4BF5A50773F6}" type="presParOf" srcId="{1B4D0E9F-A1E9-4D48-ACD5-AAF01F48BB39}" destId="{4323FA5A-7FCB-4E12-B754-707D2E32FE07}" srcOrd="0" destOrd="0" presId="urn:microsoft.com/office/officeart/2005/8/layout/hierarchy1"/>
    <dgm:cxn modelId="{A66CDA28-8AE4-4931-99D6-BD7DE539FF84}" type="presParOf" srcId="{1B4D0E9F-A1E9-4D48-ACD5-AAF01F48BB39}" destId="{8B972BB3-7317-4D15-B5D8-5DBAA7A55C45}" srcOrd="1" destOrd="0" presId="urn:microsoft.com/office/officeart/2005/8/layout/hierarchy1"/>
    <dgm:cxn modelId="{1B5FDF46-AB93-4895-A771-28043B296EDC}" type="presParOf" srcId="{5A5E528E-CBAE-4E2D-9441-0B5103163E57}" destId="{DA62D3B0-B45D-468F-8590-A8B6016DEE89}" srcOrd="1" destOrd="0" presId="urn:microsoft.com/office/officeart/2005/8/layout/hierarchy1"/>
    <dgm:cxn modelId="{3780811D-57C2-4570-B441-6B2A08CB260D}" type="presParOf" srcId="{F5D6D2AF-2D14-449A-87B4-03FA96F4A222}" destId="{E970A588-BF3F-44E2-8B17-53764FC39A69}" srcOrd="6" destOrd="0" presId="urn:microsoft.com/office/officeart/2005/8/layout/hierarchy1"/>
    <dgm:cxn modelId="{52A49604-47A7-4E2B-B62A-0EA2F344C3FA}" type="presParOf" srcId="{F5D6D2AF-2D14-449A-87B4-03FA96F4A222}" destId="{4D261B18-67BF-4122-9712-CAD86E94AB3E}" srcOrd="7" destOrd="0" presId="urn:microsoft.com/office/officeart/2005/8/layout/hierarchy1"/>
    <dgm:cxn modelId="{1E995FDD-FBB7-4BF5-AD14-1E927C027B60}" type="presParOf" srcId="{4D261B18-67BF-4122-9712-CAD86E94AB3E}" destId="{A0851388-2F41-43CD-907D-F13DCF626A5A}" srcOrd="0" destOrd="0" presId="urn:microsoft.com/office/officeart/2005/8/layout/hierarchy1"/>
    <dgm:cxn modelId="{BF7DB078-9813-4BE1-B965-069BEF0E513F}" type="presParOf" srcId="{A0851388-2F41-43CD-907D-F13DCF626A5A}" destId="{24F2E6AD-DCF4-4520-89BA-BC9E89E98A39}" srcOrd="0" destOrd="0" presId="urn:microsoft.com/office/officeart/2005/8/layout/hierarchy1"/>
    <dgm:cxn modelId="{851C16B2-C909-4C0F-9E24-7012C76DFA11}" type="presParOf" srcId="{A0851388-2F41-43CD-907D-F13DCF626A5A}" destId="{AED6949F-C00C-4DE1-BEA6-60BE632CCF4A}" srcOrd="1" destOrd="0" presId="urn:microsoft.com/office/officeart/2005/8/layout/hierarchy1"/>
    <dgm:cxn modelId="{98E8A653-06E6-4302-BB96-02BF1D0AAE57}" type="presParOf" srcId="{4D261B18-67BF-4122-9712-CAD86E94AB3E}" destId="{D9E2B546-C314-4FBD-B753-0DF7B180EE1B}" srcOrd="1" destOrd="0" presId="urn:microsoft.com/office/officeart/2005/8/layout/hierarchy1"/>
    <dgm:cxn modelId="{1C0B4DA9-6646-4D83-BB12-001A20C83603}" type="presParOf" srcId="{F5D6D2AF-2D14-449A-87B4-03FA96F4A222}" destId="{727DF008-1E35-4F92-875C-D93F2494D4B4}" srcOrd="8" destOrd="0" presId="urn:microsoft.com/office/officeart/2005/8/layout/hierarchy1"/>
    <dgm:cxn modelId="{91B65C8B-6202-49BA-8D09-0384D48641D6}" type="presParOf" srcId="{F5D6D2AF-2D14-449A-87B4-03FA96F4A222}" destId="{E53962A4-FDC7-49BE-A738-109497B5300B}" srcOrd="9" destOrd="0" presId="urn:microsoft.com/office/officeart/2005/8/layout/hierarchy1"/>
    <dgm:cxn modelId="{5CB104EB-BAFA-4269-ACB4-FD9AA14CBB80}" type="presParOf" srcId="{E53962A4-FDC7-49BE-A738-109497B5300B}" destId="{8DE27A5E-DFC8-49F0-94FC-0782AB2221E9}" srcOrd="0" destOrd="0" presId="urn:microsoft.com/office/officeart/2005/8/layout/hierarchy1"/>
    <dgm:cxn modelId="{E68EF75C-6903-4E46-AE26-B9EBEA861913}" type="presParOf" srcId="{8DE27A5E-DFC8-49F0-94FC-0782AB2221E9}" destId="{1A551898-4B4B-4F4C-A716-E314501E5569}" srcOrd="0" destOrd="0" presId="urn:microsoft.com/office/officeart/2005/8/layout/hierarchy1"/>
    <dgm:cxn modelId="{E4C67223-974B-4A50-B1F7-D59CEA0A6DA7}" type="presParOf" srcId="{8DE27A5E-DFC8-49F0-94FC-0782AB2221E9}" destId="{8A2C7E63-85ED-4FB4-A141-CAB8848D8B36}" srcOrd="1" destOrd="0" presId="urn:microsoft.com/office/officeart/2005/8/layout/hierarchy1"/>
    <dgm:cxn modelId="{36686B3A-BC34-4350-B03B-9FD46779A5C8}" type="presParOf" srcId="{E53962A4-FDC7-49BE-A738-109497B5300B}" destId="{A35B2C51-D6C3-4151-8497-39540861A9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C5AED6-09E3-4F11-A326-BC3BCF04B9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EEF7DC3-0A7F-4C9E-9D14-17E88D3D5F77}">
      <dgm:prSet phldrT="[Texto]"/>
      <dgm:spPr/>
      <dgm:t>
        <a:bodyPr/>
        <a:lstStyle/>
        <a:p>
          <a:r>
            <a:rPr lang="es-AR" dirty="0"/>
            <a:t>Media Aritmética</a:t>
          </a:r>
        </a:p>
      </dgm:t>
    </dgm:pt>
    <dgm:pt modelId="{E2CDAD66-9926-4888-8EE5-17B7C2BD0414}" type="parTrans" cxnId="{CA3A9AC9-5B16-4475-9A32-20F0FE578DFE}">
      <dgm:prSet/>
      <dgm:spPr/>
      <dgm:t>
        <a:bodyPr/>
        <a:lstStyle/>
        <a:p>
          <a:endParaRPr lang="es-AR"/>
        </a:p>
      </dgm:t>
    </dgm:pt>
    <dgm:pt modelId="{F06D5C4B-7B52-413E-A510-A146893AEE80}" type="sibTrans" cxnId="{CA3A9AC9-5B16-4475-9A32-20F0FE578DFE}">
      <dgm:prSet/>
      <dgm:spPr/>
      <dgm:t>
        <a:bodyPr/>
        <a:lstStyle/>
        <a:p>
          <a:endParaRPr lang="es-AR"/>
        </a:p>
      </dgm:t>
    </dgm:pt>
    <dgm:pt modelId="{D166C2E2-6561-46E7-A172-A5C822C722B0}">
      <dgm:prSet phldrT="[Texto]"/>
      <dgm:spPr/>
      <dgm:t>
        <a:bodyPr/>
        <a:lstStyle/>
        <a:p>
          <a:r>
            <a:rPr lang="es-AR" dirty="0"/>
            <a:t>Población </a:t>
          </a:r>
        </a:p>
        <a:p>
          <a:r>
            <a:rPr lang="es-AR" dirty="0">
              <a:latin typeface="Times New Roman"/>
              <a:cs typeface="Times New Roman"/>
            </a:rPr>
            <a:t>μ</a:t>
          </a:r>
          <a:endParaRPr lang="es-AR" dirty="0"/>
        </a:p>
      </dgm:t>
    </dgm:pt>
    <dgm:pt modelId="{CA9240F5-0E5E-4748-A2B8-FD21439CE3F8}" type="parTrans" cxnId="{61ACC857-A60E-41F7-B238-32527A96992F}">
      <dgm:prSet/>
      <dgm:spPr/>
      <dgm:t>
        <a:bodyPr/>
        <a:lstStyle/>
        <a:p>
          <a:endParaRPr lang="es-AR"/>
        </a:p>
      </dgm:t>
    </dgm:pt>
    <dgm:pt modelId="{F19679C4-3FFF-48C5-B628-FDAD46C072E2}" type="sibTrans" cxnId="{61ACC857-A60E-41F7-B238-32527A96992F}">
      <dgm:prSet/>
      <dgm:spPr/>
      <dgm:t>
        <a:bodyPr/>
        <a:lstStyle/>
        <a:p>
          <a:endParaRPr lang="es-AR"/>
        </a:p>
      </dgm:t>
    </dgm:pt>
    <dgm:pt modelId="{D77C278D-0EFE-4777-9E62-1CC27138C91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 dirty="0"/>
        </a:p>
        <a:p>
          <a:endParaRPr lang="es-AR" dirty="0"/>
        </a:p>
      </dgm:t>
    </dgm:pt>
    <dgm:pt modelId="{27CE0A59-8568-4676-A1D6-B529DD8237C9}" type="sibTrans" cxnId="{91B0B169-A60F-44D9-99BD-DEE51D22669E}">
      <dgm:prSet/>
      <dgm:spPr/>
      <dgm:t>
        <a:bodyPr/>
        <a:lstStyle/>
        <a:p>
          <a:endParaRPr lang="es-AR"/>
        </a:p>
      </dgm:t>
    </dgm:pt>
    <dgm:pt modelId="{DBDBE9E1-4B8E-46D3-AF55-9F71517A70C4}" type="parTrans" cxnId="{91B0B169-A60F-44D9-99BD-DEE51D22669E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6B720496-5B0E-4927-974C-A329D18CF2FE}">
          <dgm:prSet phldrT="[Texto]"/>
          <dgm:spPr/>
          <dgm:t>
            <a:bodyPr/>
            <a:lstStyle/>
            <a:p>
              <a:r>
                <a:rPr lang="es-AR" dirty="0"/>
                <a:t>Muestra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s-AR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s-AR" b="0" i="1" smtClean="0">
                          <a:latin typeface="Cambria Math"/>
                        </a:rPr>
                        <m:t>𝑥</m:t>
                      </m:r>
                    </m:e>
                  </m:acc>
                </m:oMath>
              </a14:m>
              <a:r>
                <a:rPr lang="es-AR" dirty="0"/>
                <a:t>   </a:t>
              </a:r>
            </a:p>
          </dgm:t>
        </dgm:pt>
      </mc:Choice>
      <mc:Fallback xmlns="">
        <dgm:pt modelId="{6B720496-5B0E-4927-974C-A329D18CF2FE}">
          <dgm:prSet phldrT="[Texto]"/>
          <dgm:spPr/>
          <dgm:t>
            <a:bodyPr/>
            <a:lstStyle/>
            <a:p>
              <a:r>
                <a:rPr lang="es-AR" dirty="0" smtClean="0"/>
                <a:t>Muestra </a:t>
              </a:r>
              <a:r>
                <a:rPr lang="es-AR" b="0" i="0" smtClean="0">
                  <a:latin typeface="Cambria Math"/>
                </a:rPr>
                <a:t>𝑥 ̅</a:t>
              </a:r>
              <a:r>
                <a:rPr lang="es-AR" dirty="0" smtClean="0"/>
                <a:t>   </a:t>
              </a:r>
              <a:endParaRPr lang="es-AR" dirty="0"/>
            </a:p>
          </dgm:t>
        </dgm:pt>
      </mc:Fallback>
    </mc:AlternateContent>
    <dgm:pt modelId="{127FEDBB-6D7C-4EB7-9C79-FE4DB884168E}" type="sibTrans" cxnId="{B24EA45D-ADD1-4505-AF50-EDC66B8D533B}">
      <dgm:prSet/>
      <dgm:spPr/>
      <dgm:t>
        <a:bodyPr/>
        <a:lstStyle/>
        <a:p>
          <a:endParaRPr lang="es-AR"/>
        </a:p>
      </dgm:t>
    </dgm:pt>
    <dgm:pt modelId="{4492CD55-5937-4195-9A0D-69FEA25980A1}" type="parTrans" cxnId="{B24EA45D-ADD1-4505-AF50-EDC66B8D533B}">
      <dgm:prSet/>
      <dgm:spPr/>
      <dgm:t>
        <a:bodyPr/>
        <a:lstStyle/>
        <a:p>
          <a:endParaRPr lang="es-AR"/>
        </a:p>
      </dgm:t>
    </dgm:pt>
    <dgm:pt modelId="{7A8C5BDA-36A6-48BB-AD52-2BBC0FA86375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 dirty="0"/>
        </a:p>
      </dgm:t>
    </dgm:pt>
    <dgm:pt modelId="{0BE773AE-C6A8-4E24-A146-C0D82BDCFC2D}" type="sibTrans" cxnId="{2E7555DF-DEB0-40EC-950B-610D04363654}">
      <dgm:prSet/>
      <dgm:spPr/>
      <dgm:t>
        <a:bodyPr/>
        <a:lstStyle/>
        <a:p>
          <a:endParaRPr lang="es-AR"/>
        </a:p>
      </dgm:t>
    </dgm:pt>
    <dgm:pt modelId="{8DC8A6F5-C93F-46F9-AAC4-18B653876A1F}" type="parTrans" cxnId="{2E7555DF-DEB0-40EC-950B-610D04363654}">
      <dgm:prSet/>
      <dgm:spPr/>
      <dgm:t>
        <a:bodyPr/>
        <a:lstStyle/>
        <a:p>
          <a:endParaRPr lang="es-AR"/>
        </a:p>
      </dgm:t>
    </dgm:pt>
    <dgm:pt modelId="{9A0084E7-2D48-451D-A813-9A5B577D8CD3}" type="pres">
      <dgm:prSet presAssocID="{C7C5AED6-09E3-4F11-A326-BC3BCF04B9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7E150B-12FF-4A3D-8049-858C273E9BF2}" type="pres">
      <dgm:prSet presAssocID="{FEEF7DC3-0A7F-4C9E-9D14-17E88D3D5F77}" presName="hierRoot1" presStyleCnt="0"/>
      <dgm:spPr/>
    </dgm:pt>
    <dgm:pt modelId="{EE7B355F-050D-476D-88C3-A9C5C6CC5D55}" type="pres">
      <dgm:prSet presAssocID="{FEEF7DC3-0A7F-4C9E-9D14-17E88D3D5F77}" presName="composite" presStyleCnt="0"/>
      <dgm:spPr/>
    </dgm:pt>
    <dgm:pt modelId="{963096D4-AAF0-47FE-AB40-82D3D2771FA7}" type="pres">
      <dgm:prSet presAssocID="{FEEF7DC3-0A7F-4C9E-9D14-17E88D3D5F77}" presName="background" presStyleLbl="node0" presStyleIdx="0" presStyleCnt="1"/>
      <dgm:spPr/>
    </dgm:pt>
    <dgm:pt modelId="{278984F2-9E02-498A-ABFA-4C2B3106038D}" type="pres">
      <dgm:prSet presAssocID="{FEEF7DC3-0A7F-4C9E-9D14-17E88D3D5F77}" presName="text" presStyleLbl="fgAcc0" presStyleIdx="0" presStyleCnt="1" custLinFactNeighborX="-21718" custLinFactNeighborY="-25854">
        <dgm:presLayoutVars>
          <dgm:chPref val="3"/>
        </dgm:presLayoutVars>
      </dgm:prSet>
      <dgm:spPr/>
    </dgm:pt>
    <dgm:pt modelId="{2D2AF09E-E584-4114-B504-D28E858794C7}" type="pres">
      <dgm:prSet presAssocID="{FEEF7DC3-0A7F-4C9E-9D14-17E88D3D5F77}" presName="hierChild2" presStyleCnt="0"/>
      <dgm:spPr/>
    </dgm:pt>
    <dgm:pt modelId="{6FC7B71F-96D0-4C1C-9A07-17E8B5FB16A9}" type="pres">
      <dgm:prSet presAssocID="{CA9240F5-0E5E-4748-A2B8-FD21439CE3F8}" presName="Name10" presStyleLbl="parChTrans1D2" presStyleIdx="0" presStyleCnt="2"/>
      <dgm:spPr/>
    </dgm:pt>
    <dgm:pt modelId="{578A2A64-FABF-495A-8AB2-8CE4570F0BC0}" type="pres">
      <dgm:prSet presAssocID="{D166C2E2-6561-46E7-A172-A5C822C722B0}" presName="hierRoot2" presStyleCnt="0"/>
      <dgm:spPr/>
    </dgm:pt>
    <dgm:pt modelId="{5672B395-D3E7-47A1-9E9B-436574FECD7E}" type="pres">
      <dgm:prSet presAssocID="{D166C2E2-6561-46E7-A172-A5C822C722B0}" presName="composite2" presStyleCnt="0"/>
      <dgm:spPr/>
    </dgm:pt>
    <dgm:pt modelId="{F96E1C6E-2B18-4EC8-9B01-6758CC9DEA5A}" type="pres">
      <dgm:prSet presAssocID="{D166C2E2-6561-46E7-A172-A5C822C722B0}" presName="background2" presStyleLbl="node2" presStyleIdx="0" presStyleCnt="2"/>
      <dgm:spPr/>
    </dgm:pt>
    <dgm:pt modelId="{4D777D16-23B0-44ED-ACA8-C5B8BA94D264}" type="pres">
      <dgm:prSet presAssocID="{D166C2E2-6561-46E7-A172-A5C822C722B0}" presName="text2" presStyleLbl="fgAcc2" presStyleIdx="0" presStyleCnt="2" custScaleX="184504" custScaleY="113406" custLinFactNeighborX="-56712" custLinFactNeighborY="-51675">
        <dgm:presLayoutVars>
          <dgm:chPref val="3"/>
        </dgm:presLayoutVars>
      </dgm:prSet>
      <dgm:spPr/>
    </dgm:pt>
    <dgm:pt modelId="{9B910BEB-3BA2-4E2B-9A14-964A35A4D690}" type="pres">
      <dgm:prSet presAssocID="{D166C2E2-6561-46E7-A172-A5C822C722B0}" presName="hierChild3" presStyleCnt="0"/>
      <dgm:spPr/>
    </dgm:pt>
    <dgm:pt modelId="{F8DC1AF4-2950-401A-B0D2-7D89EA4C7823}" type="pres">
      <dgm:prSet presAssocID="{8DC8A6F5-C93F-46F9-AAC4-18B653876A1F}" presName="Name17" presStyleLbl="parChTrans1D3" presStyleIdx="0" presStyleCnt="2"/>
      <dgm:spPr/>
    </dgm:pt>
    <dgm:pt modelId="{05B0EEA8-67C7-4F78-A3F7-B23C64B38942}" type="pres">
      <dgm:prSet presAssocID="{7A8C5BDA-36A6-48BB-AD52-2BBC0FA86375}" presName="hierRoot3" presStyleCnt="0"/>
      <dgm:spPr/>
    </dgm:pt>
    <dgm:pt modelId="{2F560E21-09E5-4AD7-8350-E0DE3D1E9CB0}" type="pres">
      <dgm:prSet presAssocID="{7A8C5BDA-36A6-48BB-AD52-2BBC0FA86375}" presName="composite3" presStyleCnt="0"/>
      <dgm:spPr/>
    </dgm:pt>
    <dgm:pt modelId="{B8BFCB0C-91BF-4B88-80E9-65758F8D38D9}" type="pres">
      <dgm:prSet presAssocID="{7A8C5BDA-36A6-48BB-AD52-2BBC0FA86375}" presName="background3" presStyleLbl="node3" presStyleIdx="0" presStyleCnt="2"/>
      <dgm:spPr/>
    </dgm:pt>
    <dgm:pt modelId="{E88D0796-8EBB-43FF-86EE-61924CB4707C}" type="pres">
      <dgm:prSet presAssocID="{7A8C5BDA-36A6-48BB-AD52-2BBC0FA86375}" presName="text3" presStyleLbl="fgAcc3" presStyleIdx="0" presStyleCnt="2" custLinFactNeighborX="-51764" custLinFactNeighborY="-49019">
        <dgm:presLayoutVars>
          <dgm:chPref val="3"/>
        </dgm:presLayoutVars>
      </dgm:prSet>
      <dgm:spPr/>
    </dgm:pt>
    <dgm:pt modelId="{953F5472-7574-415D-AF2B-86983E29C5E4}" type="pres">
      <dgm:prSet presAssocID="{7A8C5BDA-36A6-48BB-AD52-2BBC0FA86375}" presName="hierChild4" presStyleCnt="0"/>
      <dgm:spPr/>
    </dgm:pt>
    <dgm:pt modelId="{4866E7CD-2FD9-4E98-9481-38980B733E91}" type="pres">
      <dgm:prSet presAssocID="{4492CD55-5937-4195-9A0D-69FEA25980A1}" presName="Name10" presStyleLbl="parChTrans1D2" presStyleIdx="1" presStyleCnt="2"/>
      <dgm:spPr/>
    </dgm:pt>
    <dgm:pt modelId="{412BCEC2-C0F3-4568-8C29-3AA4BEB9DEFB}" type="pres">
      <dgm:prSet presAssocID="{6B720496-5B0E-4927-974C-A329D18CF2FE}" presName="hierRoot2" presStyleCnt="0"/>
      <dgm:spPr/>
    </dgm:pt>
    <dgm:pt modelId="{22A21929-30EC-4DDC-8917-4B05F6286883}" type="pres">
      <dgm:prSet presAssocID="{6B720496-5B0E-4927-974C-A329D18CF2FE}" presName="composite2" presStyleCnt="0"/>
      <dgm:spPr/>
    </dgm:pt>
    <dgm:pt modelId="{61D54730-6D3D-4CB9-A527-F2C2C48962D6}" type="pres">
      <dgm:prSet presAssocID="{6B720496-5B0E-4927-974C-A329D18CF2FE}" presName="background2" presStyleLbl="node2" presStyleIdx="1" presStyleCnt="2"/>
      <dgm:spPr/>
    </dgm:pt>
    <dgm:pt modelId="{732C0159-F10C-44F1-93A5-2F3C2F8C42B1}" type="pres">
      <dgm:prSet presAssocID="{6B720496-5B0E-4927-974C-A329D18CF2FE}" presName="text2" presStyleLbl="fgAcc2" presStyleIdx="1" presStyleCnt="2" custScaleX="184173" custScaleY="118158" custLinFactNeighborX="41311" custLinFactNeighborY="-64304">
        <dgm:presLayoutVars>
          <dgm:chPref val="3"/>
        </dgm:presLayoutVars>
      </dgm:prSet>
      <dgm:spPr/>
    </dgm:pt>
    <dgm:pt modelId="{ED089403-8C12-4615-8F87-6A44E638ADF8}" type="pres">
      <dgm:prSet presAssocID="{6B720496-5B0E-4927-974C-A329D18CF2FE}" presName="hierChild3" presStyleCnt="0"/>
      <dgm:spPr/>
    </dgm:pt>
    <dgm:pt modelId="{3BD89CFA-EECD-4806-A7AC-33B474213D20}" type="pres">
      <dgm:prSet presAssocID="{DBDBE9E1-4B8E-46D3-AF55-9F71517A70C4}" presName="Name17" presStyleLbl="parChTrans1D3" presStyleIdx="1" presStyleCnt="2"/>
      <dgm:spPr/>
    </dgm:pt>
    <dgm:pt modelId="{9F952798-6A32-416C-B4DD-58F2CEC7FCF5}" type="pres">
      <dgm:prSet presAssocID="{D77C278D-0EFE-4777-9E62-1CC27138C91C}" presName="hierRoot3" presStyleCnt="0"/>
      <dgm:spPr/>
    </dgm:pt>
    <dgm:pt modelId="{ED4041C0-49A1-490F-A912-D2D8741178DC}" type="pres">
      <dgm:prSet presAssocID="{D77C278D-0EFE-4777-9E62-1CC27138C91C}" presName="composite3" presStyleCnt="0"/>
      <dgm:spPr/>
    </dgm:pt>
    <dgm:pt modelId="{E130BF85-D84C-4050-B67D-B32D38931FBE}" type="pres">
      <dgm:prSet presAssocID="{D77C278D-0EFE-4777-9E62-1CC27138C91C}" presName="background3" presStyleLbl="node3" presStyleIdx="1" presStyleCnt="2"/>
      <dgm:spPr/>
    </dgm:pt>
    <dgm:pt modelId="{35510B19-12F9-4E41-B447-2E133CB5257F}" type="pres">
      <dgm:prSet presAssocID="{D77C278D-0EFE-4777-9E62-1CC27138C91C}" presName="text3" presStyleLbl="fgAcc3" presStyleIdx="1" presStyleCnt="2" custLinFactNeighborX="42661" custLinFactNeighborY="-60086">
        <dgm:presLayoutVars>
          <dgm:chPref val="3"/>
        </dgm:presLayoutVars>
      </dgm:prSet>
      <dgm:spPr/>
    </dgm:pt>
    <dgm:pt modelId="{6D464EBE-C542-4036-A9CF-ACB860EF3AB1}" type="pres">
      <dgm:prSet presAssocID="{D77C278D-0EFE-4777-9E62-1CC27138C91C}" presName="hierChild4" presStyleCnt="0"/>
      <dgm:spPr/>
    </dgm:pt>
  </dgm:ptLst>
  <dgm:cxnLst>
    <dgm:cxn modelId="{5D797F11-B7D9-45AD-97AB-AC8FD25C600A}" type="presOf" srcId="{FEEF7DC3-0A7F-4C9E-9D14-17E88D3D5F77}" destId="{278984F2-9E02-498A-ABFA-4C2B3106038D}" srcOrd="0" destOrd="0" presId="urn:microsoft.com/office/officeart/2005/8/layout/hierarchy1"/>
    <dgm:cxn modelId="{B24EA45D-ADD1-4505-AF50-EDC66B8D533B}" srcId="{FEEF7DC3-0A7F-4C9E-9D14-17E88D3D5F77}" destId="{6B720496-5B0E-4927-974C-A329D18CF2FE}" srcOrd="1" destOrd="0" parTransId="{4492CD55-5937-4195-9A0D-69FEA25980A1}" sibTransId="{127FEDBB-6D7C-4EB7-9C79-FE4DB884168E}"/>
    <dgm:cxn modelId="{91B0B169-A60F-44D9-99BD-DEE51D22669E}" srcId="{6B720496-5B0E-4927-974C-A329D18CF2FE}" destId="{D77C278D-0EFE-4777-9E62-1CC27138C91C}" srcOrd="0" destOrd="0" parTransId="{DBDBE9E1-4B8E-46D3-AF55-9F71517A70C4}" sibTransId="{27CE0A59-8568-4676-A1D6-B529DD8237C9}"/>
    <dgm:cxn modelId="{8800896C-B923-4DF1-803A-ADC40D560F8F}" type="presOf" srcId="{C7C5AED6-09E3-4F11-A326-BC3BCF04B958}" destId="{9A0084E7-2D48-451D-A813-9A5B577D8CD3}" srcOrd="0" destOrd="0" presId="urn:microsoft.com/office/officeart/2005/8/layout/hierarchy1"/>
    <dgm:cxn modelId="{6E8A1B6E-D1E7-4277-9FC7-703D9D41AA38}" type="presOf" srcId="{6B720496-5B0E-4927-974C-A329D18CF2FE}" destId="{732C0159-F10C-44F1-93A5-2F3C2F8C42B1}" srcOrd="0" destOrd="0" presId="urn:microsoft.com/office/officeart/2005/8/layout/hierarchy1"/>
    <dgm:cxn modelId="{4E3B6D75-9DE7-4723-998F-36909DDE9D8E}" type="presOf" srcId="{7A8C5BDA-36A6-48BB-AD52-2BBC0FA86375}" destId="{E88D0796-8EBB-43FF-86EE-61924CB4707C}" srcOrd="0" destOrd="0" presId="urn:microsoft.com/office/officeart/2005/8/layout/hierarchy1"/>
    <dgm:cxn modelId="{61ACC857-A60E-41F7-B238-32527A96992F}" srcId="{FEEF7DC3-0A7F-4C9E-9D14-17E88D3D5F77}" destId="{D166C2E2-6561-46E7-A172-A5C822C722B0}" srcOrd="0" destOrd="0" parTransId="{CA9240F5-0E5E-4748-A2B8-FD21439CE3F8}" sibTransId="{F19679C4-3FFF-48C5-B628-FDAD46C072E2}"/>
    <dgm:cxn modelId="{6F905658-DB92-4BAC-8760-1C2586D5450D}" type="presOf" srcId="{D77C278D-0EFE-4777-9E62-1CC27138C91C}" destId="{35510B19-12F9-4E41-B447-2E133CB5257F}" srcOrd="0" destOrd="0" presId="urn:microsoft.com/office/officeart/2005/8/layout/hierarchy1"/>
    <dgm:cxn modelId="{6FC3C07E-C103-4E56-BD43-23CC3C679F5B}" type="presOf" srcId="{CA9240F5-0E5E-4748-A2B8-FD21439CE3F8}" destId="{6FC7B71F-96D0-4C1C-9A07-17E8B5FB16A9}" srcOrd="0" destOrd="0" presId="urn:microsoft.com/office/officeart/2005/8/layout/hierarchy1"/>
    <dgm:cxn modelId="{B6FA2689-560E-45CB-8F81-6EA916676120}" type="presOf" srcId="{DBDBE9E1-4B8E-46D3-AF55-9F71517A70C4}" destId="{3BD89CFA-EECD-4806-A7AC-33B474213D20}" srcOrd="0" destOrd="0" presId="urn:microsoft.com/office/officeart/2005/8/layout/hierarchy1"/>
    <dgm:cxn modelId="{8AB11D8E-D906-4128-8AB5-D7406224D1C3}" type="presOf" srcId="{8DC8A6F5-C93F-46F9-AAC4-18B653876A1F}" destId="{F8DC1AF4-2950-401A-B0D2-7D89EA4C7823}" srcOrd="0" destOrd="0" presId="urn:microsoft.com/office/officeart/2005/8/layout/hierarchy1"/>
    <dgm:cxn modelId="{CD9C89B4-9A8D-4BCC-B084-5FB743E18A2C}" type="presOf" srcId="{4492CD55-5937-4195-9A0D-69FEA25980A1}" destId="{4866E7CD-2FD9-4E98-9481-38980B733E91}" srcOrd="0" destOrd="0" presId="urn:microsoft.com/office/officeart/2005/8/layout/hierarchy1"/>
    <dgm:cxn modelId="{3A9B3FB9-DF46-42EB-B949-E321114EBAC5}" type="presOf" srcId="{D166C2E2-6561-46E7-A172-A5C822C722B0}" destId="{4D777D16-23B0-44ED-ACA8-C5B8BA94D264}" srcOrd="0" destOrd="0" presId="urn:microsoft.com/office/officeart/2005/8/layout/hierarchy1"/>
    <dgm:cxn modelId="{CA3A9AC9-5B16-4475-9A32-20F0FE578DFE}" srcId="{C7C5AED6-09E3-4F11-A326-BC3BCF04B958}" destId="{FEEF7DC3-0A7F-4C9E-9D14-17E88D3D5F77}" srcOrd="0" destOrd="0" parTransId="{E2CDAD66-9926-4888-8EE5-17B7C2BD0414}" sibTransId="{F06D5C4B-7B52-413E-A510-A146893AEE80}"/>
    <dgm:cxn modelId="{2E7555DF-DEB0-40EC-950B-610D04363654}" srcId="{D166C2E2-6561-46E7-A172-A5C822C722B0}" destId="{7A8C5BDA-36A6-48BB-AD52-2BBC0FA86375}" srcOrd="0" destOrd="0" parTransId="{8DC8A6F5-C93F-46F9-AAC4-18B653876A1F}" sibTransId="{0BE773AE-C6A8-4E24-A146-C0D82BDCFC2D}"/>
    <dgm:cxn modelId="{6D494DBF-5798-4FC7-985E-F438A48EDC19}" type="presParOf" srcId="{9A0084E7-2D48-451D-A813-9A5B577D8CD3}" destId="{117E150B-12FF-4A3D-8049-858C273E9BF2}" srcOrd="0" destOrd="0" presId="urn:microsoft.com/office/officeart/2005/8/layout/hierarchy1"/>
    <dgm:cxn modelId="{2825567A-F822-41A7-95FC-2A5C08520008}" type="presParOf" srcId="{117E150B-12FF-4A3D-8049-858C273E9BF2}" destId="{EE7B355F-050D-476D-88C3-A9C5C6CC5D55}" srcOrd="0" destOrd="0" presId="urn:microsoft.com/office/officeart/2005/8/layout/hierarchy1"/>
    <dgm:cxn modelId="{0270E959-6857-472F-A603-5A6FF0F2A4EB}" type="presParOf" srcId="{EE7B355F-050D-476D-88C3-A9C5C6CC5D55}" destId="{963096D4-AAF0-47FE-AB40-82D3D2771FA7}" srcOrd="0" destOrd="0" presId="urn:microsoft.com/office/officeart/2005/8/layout/hierarchy1"/>
    <dgm:cxn modelId="{4710C30A-7B62-41FD-9B71-ADC76EA8552D}" type="presParOf" srcId="{EE7B355F-050D-476D-88C3-A9C5C6CC5D55}" destId="{278984F2-9E02-498A-ABFA-4C2B3106038D}" srcOrd="1" destOrd="0" presId="urn:microsoft.com/office/officeart/2005/8/layout/hierarchy1"/>
    <dgm:cxn modelId="{970E0277-D36D-4F16-9E9F-7CAF1207CC99}" type="presParOf" srcId="{117E150B-12FF-4A3D-8049-858C273E9BF2}" destId="{2D2AF09E-E584-4114-B504-D28E858794C7}" srcOrd="1" destOrd="0" presId="urn:microsoft.com/office/officeart/2005/8/layout/hierarchy1"/>
    <dgm:cxn modelId="{7757FF77-E57E-42C5-8EDD-482EE6B280F1}" type="presParOf" srcId="{2D2AF09E-E584-4114-B504-D28E858794C7}" destId="{6FC7B71F-96D0-4C1C-9A07-17E8B5FB16A9}" srcOrd="0" destOrd="0" presId="urn:microsoft.com/office/officeart/2005/8/layout/hierarchy1"/>
    <dgm:cxn modelId="{FA289300-83FA-432C-A3EF-D5D717B379CD}" type="presParOf" srcId="{2D2AF09E-E584-4114-B504-D28E858794C7}" destId="{578A2A64-FABF-495A-8AB2-8CE4570F0BC0}" srcOrd="1" destOrd="0" presId="urn:microsoft.com/office/officeart/2005/8/layout/hierarchy1"/>
    <dgm:cxn modelId="{FACE1387-6163-4089-84A8-6812519404EF}" type="presParOf" srcId="{578A2A64-FABF-495A-8AB2-8CE4570F0BC0}" destId="{5672B395-D3E7-47A1-9E9B-436574FECD7E}" srcOrd="0" destOrd="0" presId="urn:microsoft.com/office/officeart/2005/8/layout/hierarchy1"/>
    <dgm:cxn modelId="{83C171E1-D770-4CA9-BD09-24648D3294B8}" type="presParOf" srcId="{5672B395-D3E7-47A1-9E9B-436574FECD7E}" destId="{F96E1C6E-2B18-4EC8-9B01-6758CC9DEA5A}" srcOrd="0" destOrd="0" presId="urn:microsoft.com/office/officeart/2005/8/layout/hierarchy1"/>
    <dgm:cxn modelId="{B721357F-7A2F-41C6-AEC7-BE8C08045DAC}" type="presParOf" srcId="{5672B395-D3E7-47A1-9E9B-436574FECD7E}" destId="{4D777D16-23B0-44ED-ACA8-C5B8BA94D264}" srcOrd="1" destOrd="0" presId="urn:microsoft.com/office/officeart/2005/8/layout/hierarchy1"/>
    <dgm:cxn modelId="{1B79CA11-7365-4CDF-A5D2-60897F188E4A}" type="presParOf" srcId="{578A2A64-FABF-495A-8AB2-8CE4570F0BC0}" destId="{9B910BEB-3BA2-4E2B-9A14-964A35A4D690}" srcOrd="1" destOrd="0" presId="urn:microsoft.com/office/officeart/2005/8/layout/hierarchy1"/>
    <dgm:cxn modelId="{E2C6F28F-54E6-4AD1-8B41-FE7454D77AF9}" type="presParOf" srcId="{9B910BEB-3BA2-4E2B-9A14-964A35A4D690}" destId="{F8DC1AF4-2950-401A-B0D2-7D89EA4C7823}" srcOrd="0" destOrd="0" presId="urn:microsoft.com/office/officeart/2005/8/layout/hierarchy1"/>
    <dgm:cxn modelId="{3AABED79-3ABE-428F-9C87-D36B473CABBC}" type="presParOf" srcId="{9B910BEB-3BA2-4E2B-9A14-964A35A4D690}" destId="{05B0EEA8-67C7-4F78-A3F7-B23C64B38942}" srcOrd="1" destOrd="0" presId="urn:microsoft.com/office/officeart/2005/8/layout/hierarchy1"/>
    <dgm:cxn modelId="{F5E86943-FFED-4FCB-A0DF-C2601DB8EE1E}" type="presParOf" srcId="{05B0EEA8-67C7-4F78-A3F7-B23C64B38942}" destId="{2F560E21-09E5-4AD7-8350-E0DE3D1E9CB0}" srcOrd="0" destOrd="0" presId="urn:microsoft.com/office/officeart/2005/8/layout/hierarchy1"/>
    <dgm:cxn modelId="{EDE0AF71-C667-4AB3-82B4-93A979387A6C}" type="presParOf" srcId="{2F560E21-09E5-4AD7-8350-E0DE3D1E9CB0}" destId="{B8BFCB0C-91BF-4B88-80E9-65758F8D38D9}" srcOrd="0" destOrd="0" presId="urn:microsoft.com/office/officeart/2005/8/layout/hierarchy1"/>
    <dgm:cxn modelId="{A74E4F25-1A67-436F-8C94-8C3CF8C0C45C}" type="presParOf" srcId="{2F560E21-09E5-4AD7-8350-E0DE3D1E9CB0}" destId="{E88D0796-8EBB-43FF-86EE-61924CB4707C}" srcOrd="1" destOrd="0" presId="urn:microsoft.com/office/officeart/2005/8/layout/hierarchy1"/>
    <dgm:cxn modelId="{C426EC23-FF12-4987-A01E-EE74C2A8395A}" type="presParOf" srcId="{05B0EEA8-67C7-4F78-A3F7-B23C64B38942}" destId="{953F5472-7574-415D-AF2B-86983E29C5E4}" srcOrd="1" destOrd="0" presId="urn:microsoft.com/office/officeart/2005/8/layout/hierarchy1"/>
    <dgm:cxn modelId="{D6483213-35A2-42D7-9E78-FDA0DEABA30F}" type="presParOf" srcId="{2D2AF09E-E584-4114-B504-D28E858794C7}" destId="{4866E7CD-2FD9-4E98-9481-38980B733E91}" srcOrd="2" destOrd="0" presId="urn:microsoft.com/office/officeart/2005/8/layout/hierarchy1"/>
    <dgm:cxn modelId="{853C60E4-520E-430F-B52F-57A4B3DA6C72}" type="presParOf" srcId="{2D2AF09E-E584-4114-B504-D28E858794C7}" destId="{412BCEC2-C0F3-4568-8C29-3AA4BEB9DEFB}" srcOrd="3" destOrd="0" presId="urn:microsoft.com/office/officeart/2005/8/layout/hierarchy1"/>
    <dgm:cxn modelId="{832DDCFE-2E99-4448-93CC-3697C62DE43A}" type="presParOf" srcId="{412BCEC2-C0F3-4568-8C29-3AA4BEB9DEFB}" destId="{22A21929-30EC-4DDC-8917-4B05F6286883}" srcOrd="0" destOrd="0" presId="urn:microsoft.com/office/officeart/2005/8/layout/hierarchy1"/>
    <dgm:cxn modelId="{1AAEFD8F-AC41-40B8-B8EA-FF5E40F5B691}" type="presParOf" srcId="{22A21929-30EC-4DDC-8917-4B05F6286883}" destId="{61D54730-6D3D-4CB9-A527-F2C2C48962D6}" srcOrd="0" destOrd="0" presId="urn:microsoft.com/office/officeart/2005/8/layout/hierarchy1"/>
    <dgm:cxn modelId="{C3C46B1D-FB10-406B-A360-A8A3B35FF3B8}" type="presParOf" srcId="{22A21929-30EC-4DDC-8917-4B05F6286883}" destId="{732C0159-F10C-44F1-93A5-2F3C2F8C42B1}" srcOrd="1" destOrd="0" presId="urn:microsoft.com/office/officeart/2005/8/layout/hierarchy1"/>
    <dgm:cxn modelId="{6A714655-F2FC-4348-93EC-80B6FA388859}" type="presParOf" srcId="{412BCEC2-C0F3-4568-8C29-3AA4BEB9DEFB}" destId="{ED089403-8C12-4615-8F87-6A44E638ADF8}" srcOrd="1" destOrd="0" presId="urn:microsoft.com/office/officeart/2005/8/layout/hierarchy1"/>
    <dgm:cxn modelId="{948C1971-589A-4C1F-A87A-B84753F43214}" type="presParOf" srcId="{ED089403-8C12-4615-8F87-6A44E638ADF8}" destId="{3BD89CFA-EECD-4806-A7AC-33B474213D20}" srcOrd="0" destOrd="0" presId="urn:microsoft.com/office/officeart/2005/8/layout/hierarchy1"/>
    <dgm:cxn modelId="{D89AED2D-96A3-4589-9EE7-7022D35015B5}" type="presParOf" srcId="{ED089403-8C12-4615-8F87-6A44E638ADF8}" destId="{9F952798-6A32-416C-B4DD-58F2CEC7FCF5}" srcOrd="1" destOrd="0" presId="urn:microsoft.com/office/officeart/2005/8/layout/hierarchy1"/>
    <dgm:cxn modelId="{7887C66E-DCF0-4D8D-8F26-F3411141172A}" type="presParOf" srcId="{9F952798-6A32-416C-B4DD-58F2CEC7FCF5}" destId="{ED4041C0-49A1-490F-A912-D2D8741178DC}" srcOrd="0" destOrd="0" presId="urn:microsoft.com/office/officeart/2005/8/layout/hierarchy1"/>
    <dgm:cxn modelId="{049EE5B2-53EE-44D0-BEDC-907B3D903D16}" type="presParOf" srcId="{ED4041C0-49A1-490F-A912-D2D8741178DC}" destId="{E130BF85-D84C-4050-B67D-B32D38931FBE}" srcOrd="0" destOrd="0" presId="urn:microsoft.com/office/officeart/2005/8/layout/hierarchy1"/>
    <dgm:cxn modelId="{D69059F8-98C4-4FE3-B1B9-475922528C55}" type="presParOf" srcId="{ED4041C0-49A1-490F-A912-D2D8741178DC}" destId="{35510B19-12F9-4E41-B447-2E133CB5257F}" srcOrd="1" destOrd="0" presId="urn:microsoft.com/office/officeart/2005/8/layout/hierarchy1"/>
    <dgm:cxn modelId="{776EDF63-CDDA-46CB-9517-E5B939308821}" type="presParOf" srcId="{9F952798-6A32-416C-B4DD-58F2CEC7FCF5}" destId="{6D464EBE-C542-4036-A9CF-ACB860EF3A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C5AED6-09E3-4F11-A326-BC3BCF04B9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EEF7DC3-0A7F-4C9E-9D14-17E88D3D5F77}">
      <dgm:prSet phldrT="[Texto]"/>
      <dgm:spPr/>
      <dgm:t>
        <a:bodyPr/>
        <a:lstStyle/>
        <a:p>
          <a:r>
            <a:rPr lang="es-AR" dirty="0" smtClean="0"/>
            <a:t>Media Aritmética</a:t>
          </a:r>
          <a:endParaRPr lang="es-AR" dirty="0"/>
        </a:p>
      </dgm:t>
    </dgm:pt>
    <dgm:pt modelId="{E2CDAD66-9926-4888-8EE5-17B7C2BD0414}" type="parTrans" cxnId="{CA3A9AC9-5B16-4475-9A32-20F0FE578DFE}">
      <dgm:prSet/>
      <dgm:spPr/>
      <dgm:t>
        <a:bodyPr/>
        <a:lstStyle/>
        <a:p>
          <a:endParaRPr lang="es-AR"/>
        </a:p>
      </dgm:t>
    </dgm:pt>
    <dgm:pt modelId="{F06D5C4B-7B52-413E-A510-A146893AEE80}" type="sibTrans" cxnId="{CA3A9AC9-5B16-4475-9A32-20F0FE578DFE}">
      <dgm:prSet/>
      <dgm:spPr/>
      <dgm:t>
        <a:bodyPr/>
        <a:lstStyle/>
        <a:p>
          <a:endParaRPr lang="es-AR"/>
        </a:p>
      </dgm:t>
    </dgm:pt>
    <dgm:pt modelId="{D166C2E2-6561-46E7-A172-A5C822C722B0}">
      <dgm:prSet phldrT="[Texto]"/>
      <dgm:spPr/>
      <dgm:t>
        <a:bodyPr/>
        <a:lstStyle/>
        <a:p>
          <a:r>
            <a:rPr lang="es-AR" dirty="0" smtClean="0"/>
            <a:t>Población </a:t>
          </a:r>
        </a:p>
        <a:p>
          <a:r>
            <a:rPr lang="es-AR" dirty="0" smtClean="0">
              <a:latin typeface="Times New Roman"/>
              <a:cs typeface="Times New Roman"/>
            </a:rPr>
            <a:t>μ</a:t>
          </a:r>
          <a:endParaRPr lang="es-AR" dirty="0"/>
        </a:p>
      </dgm:t>
    </dgm:pt>
    <dgm:pt modelId="{CA9240F5-0E5E-4748-A2B8-FD21439CE3F8}" type="parTrans" cxnId="{61ACC857-A60E-41F7-B238-32527A96992F}">
      <dgm:prSet/>
      <dgm:spPr/>
      <dgm:t>
        <a:bodyPr/>
        <a:lstStyle/>
        <a:p>
          <a:endParaRPr lang="es-AR"/>
        </a:p>
      </dgm:t>
    </dgm:pt>
    <dgm:pt modelId="{F19679C4-3FFF-48C5-B628-FDAD46C072E2}" type="sibTrans" cxnId="{61ACC857-A60E-41F7-B238-32527A96992F}">
      <dgm:prSet/>
      <dgm:spPr/>
      <dgm:t>
        <a:bodyPr/>
        <a:lstStyle/>
        <a:p>
          <a:endParaRPr lang="es-AR"/>
        </a:p>
      </dgm:t>
    </dgm:pt>
    <dgm:pt modelId="{D77C278D-0EFE-4777-9E62-1CC27138C91C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 dirty="0" smtClean="0"/>
        </a:p>
        <a:p>
          <a:endParaRPr lang="es-AR" dirty="0"/>
        </a:p>
      </dgm:t>
    </dgm:pt>
    <dgm:pt modelId="{27CE0A59-8568-4676-A1D6-B529DD8237C9}" type="sibTrans" cxnId="{91B0B169-A60F-44D9-99BD-DEE51D22669E}">
      <dgm:prSet/>
      <dgm:spPr/>
      <dgm:t>
        <a:bodyPr/>
        <a:lstStyle/>
        <a:p>
          <a:endParaRPr lang="es-AR"/>
        </a:p>
      </dgm:t>
    </dgm:pt>
    <dgm:pt modelId="{DBDBE9E1-4B8E-46D3-AF55-9F71517A70C4}" type="parTrans" cxnId="{91B0B169-A60F-44D9-99BD-DEE51D22669E}">
      <dgm:prSet/>
      <dgm:spPr/>
      <dgm:t>
        <a:bodyPr/>
        <a:lstStyle/>
        <a:p>
          <a:endParaRPr lang="es-AR"/>
        </a:p>
      </dgm:t>
    </dgm:pt>
    <dgm:pt modelId="{6B720496-5B0E-4927-974C-A329D18CF2FE}">
      <dgm:prSet phldrT="[Texto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127FEDBB-6D7C-4EB7-9C79-FE4DB884168E}" type="sibTrans" cxnId="{B24EA45D-ADD1-4505-AF50-EDC66B8D533B}">
      <dgm:prSet/>
      <dgm:spPr/>
      <dgm:t>
        <a:bodyPr/>
        <a:lstStyle/>
        <a:p>
          <a:endParaRPr lang="es-AR"/>
        </a:p>
      </dgm:t>
    </dgm:pt>
    <dgm:pt modelId="{4492CD55-5937-4195-9A0D-69FEA25980A1}" type="parTrans" cxnId="{B24EA45D-ADD1-4505-AF50-EDC66B8D533B}">
      <dgm:prSet/>
      <dgm:spPr/>
      <dgm:t>
        <a:bodyPr/>
        <a:lstStyle/>
        <a:p>
          <a:endParaRPr lang="es-AR"/>
        </a:p>
      </dgm:t>
    </dgm:pt>
    <dgm:pt modelId="{7A8C5BDA-36A6-48BB-AD52-2BBC0FA86375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 dirty="0"/>
        </a:p>
      </dgm:t>
    </dgm:pt>
    <dgm:pt modelId="{0BE773AE-C6A8-4E24-A146-C0D82BDCFC2D}" type="sibTrans" cxnId="{2E7555DF-DEB0-40EC-950B-610D04363654}">
      <dgm:prSet/>
      <dgm:spPr/>
      <dgm:t>
        <a:bodyPr/>
        <a:lstStyle/>
        <a:p>
          <a:endParaRPr lang="es-AR"/>
        </a:p>
      </dgm:t>
    </dgm:pt>
    <dgm:pt modelId="{8DC8A6F5-C93F-46F9-AAC4-18B653876A1F}" type="parTrans" cxnId="{2E7555DF-DEB0-40EC-950B-610D04363654}">
      <dgm:prSet/>
      <dgm:spPr/>
      <dgm:t>
        <a:bodyPr/>
        <a:lstStyle/>
        <a:p>
          <a:endParaRPr lang="es-AR"/>
        </a:p>
      </dgm:t>
    </dgm:pt>
    <dgm:pt modelId="{9A0084E7-2D48-451D-A813-9A5B577D8CD3}" type="pres">
      <dgm:prSet presAssocID="{C7C5AED6-09E3-4F11-A326-BC3BCF04B9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117E150B-12FF-4A3D-8049-858C273E9BF2}" type="pres">
      <dgm:prSet presAssocID="{FEEF7DC3-0A7F-4C9E-9D14-17E88D3D5F77}" presName="hierRoot1" presStyleCnt="0"/>
      <dgm:spPr/>
    </dgm:pt>
    <dgm:pt modelId="{EE7B355F-050D-476D-88C3-A9C5C6CC5D55}" type="pres">
      <dgm:prSet presAssocID="{FEEF7DC3-0A7F-4C9E-9D14-17E88D3D5F77}" presName="composite" presStyleCnt="0"/>
      <dgm:spPr/>
    </dgm:pt>
    <dgm:pt modelId="{963096D4-AAF0-47FE-AB40-82D3D2771FA7}" type="pres">
      <dgm:prSet presAssocID="{FEEF7DC3-0A7F-4C9E-9D14-17E88D3D5F77}" presName="background" presStyleLbl="node0" presStyleIdx="0" presStyleCnt="1"/>
      <dgm:spPr/>
    </dgm:pt>
    <dgm:pt modelId="{278984F2-9E02-498A-ABFA-4C2B3106038D}" type="pres">
      <dgm:prSet presAssocID="{FEEF7DC3-0A7F-4C9E-9D14-17E88D3D5F77}" presName="text" presStyleLbl="fgAcc0" presStyleIdx="0" presStyleCnt="1" custLinFactNeighborX="-21718" custLinFactNeighborY="-2585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D2AF09E-E584-4114-B504-D28E858794C7}" type="pres">
      <dgm:prSet presAssocID="{FEEF7DC3-0A7F-4C9E-9D14-17E88D3D5F77}" presName="hierChild2" presStyleCnt="0"/>
      <dgm:spPr/>
    </dgm:pt>
    <dgm:pt modelId="{6FC7B71F-96D0-4C1C-9A07-17E8B5FB16A9}" type="pres">
      <dgm:prSet presAssocID="{CA9240F5-0E5E-4748-A2B8-FD21439CE3F8}" presName="Name10" presStyleLbl="parChTrans1D2" presStyleIdx="0" presStyleCnt="2"/>
      <dgm:spPr/>
      <dgm:t>
        <a:bodyPr/>
        <a:lstStyle/>
        <a:p>
          <a:endParaRPr lang="es-AR"/>
        </a:p>
      </dgm:t>
    </dgm:pt>
    <dgm:pt modelId="{578A2A64-FABF-495A-8AB2-8CE4570F0BC0}" type="pres">
      <dgm:prSet presAssocID="{D166C2E2-6561-46E7-A172-A5C822C722B0}" presName="hierRoot2" presStyleCnt="0"/>
      <dgm:spPr/>
    </dgm:pt>
    <dgm:pt modelId="{5672B395-D3E7-47A1-9E9B-436574FECD7E}" type="pres">
      <dgm:prSet presAssocID="{D166C2E2-6561-46E7-A172-A5C822C722B0}" presName="composite2" presStyleCnt="0"/>
      <dgm:spPr/>
    </dgm:pt>
    <dgm:pt modelId="{F96E1C6E-2B18-4EC8-9B01-6758CC9DEA5A}" type="pres">
      <dgm:prSet presAssocID="{D166C2E2-6561-46E7-A172-A5C822C722B0}" presName="background2" presStyleLbl="node2" presStyleIdx="0" presStyleCnt="2"/>
      <dgm:spPr/>
    </dgm:pt>
    <dgm:pt modelId="{4D777D16-23B0-44ED-ACA8-C5B8BA94D264}" type="pres">
      <dgm:prSet presAssocID="{D166C2E2-6561-46E7-A172-A5C822C722B0}" presName="text2" presStyleLbl="fgAcc2" presStyleIdx="0" presStyleCnt="2" custScaleX="184504" custScaleY="113406" custLinFactNeighborX="-56712" custLinFactNeighborY="-5167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B910BEB-3BA2-4E2B-9A14-964A35A4D690}" type="pres">
      <dgm:prSet presAssocID="{D166C2E2-6561-46E7-A172-A5C822C722B0}" presName="hierChild3" presStyleCnt="0"/>
      <dgm:spPr/>
    </dgm:pt>
    <dgm:pt modelId="{F8DC1AF4-2950-401A-B0D2-7D89EA4C7823}" type="pres">
      <dgm:prSet presAssocID="{8DC8A6F5-C93F-46F9-AAC4-18B653876A1F}" presName="Name17" presStyleLbl="parChTrans1D3" presStyleIdx="0" presStyleCnt="2"/>
      <dgm:spPr/>
      <dgm:t>
        <a:bodyPr/>
        <a:lstStyle/>
        <a:p>
          <a:endParaRPr lang="es-AR"/>
        </a:p>
      </dgm:t>
    </dgm:pt>
    <dgm:pt modelId="{05B0EEA8-67C7-4F78-A3F7-B23C64B38942}" type="pres">
      <dgm:prSet presAssocID="{7A8C5BDA-36A6-48BB-AD52-2BBC0FA86375}" presName="hierRoot3" presStyleCnt="0"/>
      <dgm:spPr/>
    </dgm:pt>
    <dgm:pt modelId="{2F560E21-09E5-4AD7-8350-E0DE3D1E9CB0}" type="pres">
      <dgm:prSet presAssocID="{7A8C5BDA-36A6-48BB-AD52-2BBC0FA86375}" presName="composite3" presStyleCnt="0"/>
      <dgm:spPr/>
    </dgm:pt>
    <dgm:pt modelId="{B8BFCB0C-91BF-4B88-80E9-65758F8D38D9}" type="pres">
      <dgm:prSet presAssocID="{7A8C5BDA-36A6-48BB-AD52-2BBC0FA86375}" presName="background3" presStyleLbl="node3" presStyleIdx="0" presStyleCnt="2"/>
      <dgm:spPr/>
    </dgm:pt>
    <dgm:pt modelId="{E88D0796-8EBB-43FF-86EE-61924CB4707C}" type="pres">
      <dgm:prSet presAssocID="{7A8C5BDA-36A6-48BB-AD52-2BBC0FA86375}" presName="text3" presStyleLbl="fgAcc3" presStyleIdx="0" presStyleCnt="2" custLinFactNeighborX="-51764" custLinFactNeighborY="-4901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53F5472-7574-415D-AF2B-86983E29C5E4}" type="pres">
      <dgm:prSet presAssocID="{7A8C5BDA-36A6-48BB-AD52-2BBC0FA86375}" presName="hierChild4" presStyleCnt="0"/>
      <dgm:spPr/>
    </dgm:pt>
    <dgm:pt modelId="{4866E7CD-2FD9-4E98-9481-38980B733E91}" type="pres">
      <dgm:prSet presAssocID="{4492CD55-5937-4195-9A0D-69FEA25980A1}" presName="Name10" presStyleLbl="parChTrans1D2" presStyleIdx="1" presStyleCnt="2"/>
      <dgm:spPr/>
      <dgm:t>
        <a:bodyPr/>
        <a:lstStyle/>
        <a:p>
          <a:endParaRPr lang="es-AR"/>
        </a:p>
      </dgm:t>
    </dgm:pt>
    <dgm:pt modelId="{412BCEC2-C0F3-4568-8C29-3AA4BEB9DEFB}" type="pres">
      <dgm:prSet presAssocID="{6B720496-5B0E-4927-974C-A329D18CF2FE}" presName="hierRoot2" presStyleCnt="0"/>
      <dgm:spPr/>
    </dgm:pt>
    <dgm:pt modelId="{22A21929-30EC-4DDC-8917-4B05F6286883}" type="pres">
      <dgm:prSet presAssocID="{6B720496-5B0E-4927-974C-A329D18CF2FE}" presName="composite2" presStyleCnt="0"/>
      <dgm:spPr/>
    </dgm:pt>
    <dgm:pt modelId="{61D54730-6D3D-4CB9-A527-F2C2C48962D6}" type="pres">
      <dgm:prSet presAssocID="{6B720496-5B0E-4927-974C-A329D18CF2FE}" presName="background2" presStyleLbl="node2" presStyleIdx="1" presStyleCnt="2"/>
      <dgm:spPr/>
    </dgm:pt>
    <dgm:pt modelId="{732C0159-F10C-44F1-93A5-2F3C2F8C42B1}" type="pres">
      <dgm:prSet presAssocID="{6B720496-5B0E-4927-974C-A329D18CF2FE}" presName="text2" presStyleLbl="fgAcc2" presStyleIdx="1" presStyleCnt="2" custScaleX="184173" custScaleY="118158" custLinFactNeighborX="41311" custLinFactNeighborY="-6430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D089403-8C12-4615-8F87-6A44E638ADF8}" type="pres">
      <dgm:prSet presAssocID="{6B720496-5B0E-4927-974C-A329D18CF2FE}" presName="hierChild3" presStyleCnt="0"/>
      <dgm:spPr/>
    </dgm:pt>
    <dgm:pt modelId="{3BD89CFA-EECD-4806-A7AC-33B474213D20}" type="pres">
      <dgm:prSet presAssocID="{DBDBE9E1-4B8E-46D3-AF55-9F71517A70C4}" presName="Name17" presStyleLbl="parChTrans1D3" presStyleIdx="1" presStyleCnt="2"/>
      <dgm:spPr/>
      <dgm:t>
        <a:bodyPr/>
        <a:lstStyle/>
        <a:p>
          <a:endParaRPr lang="es-AR"/>
        </a:p>
      </dgm:t>
    </dgm:pt>
    <dgm:pt modelId="{9F952798-6A32-416C-B4DD-58F2CEC7FCF5}" type="pres">
      <dgm:prSet presAssocID="{D77C278D-0EFE-4777-9E62-1CC27138C91C}" presName="hierRoot3" presStyleCnt="0"/>
      <dgm:spPr/>
    </dgm:pt>
    <dgm:pt modelId="{ED4041C0-49A1-490F-A912-D2D8741178DC}" type="pres">
      <dgm:prSet presAssocID="{D77C278D-0EFE-4777-9E62-1CC27138C91C}" presName="composite3" presStyleCnt="0"/>
      <dgm:spPr/>
    </dgm:pt>
    <dgm:pt modelId="{E130BF85-D84C-4050-B67D-B32D38931FBE}" type="pres">
      <dgm:prSet presAssocID="{D77C278D-0EFE-4777-9E62-1CC27138C91C}" presName="background3" presStyleLbl="node3" presStyleIdx="1" presStyleCnt="2"/>
      <dgm:spPr/>
    </dgm:pt>
    <dgm:pt modelId="{35510B19-12F9-4E41-B447-2E133CB5257F}" type="pres">
      <dgm:prSet presAssocID="{D77C278D-0EFE-4777-9E62-1CC27138C91C}" presName="text3" presStyleLbl="fgAcc3" presStyleIdx="1" presStyleCnt="2" custLinFactNeighborX="42661" custLinFactNeighborY="-600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D464EBE-C542-4036-A9CF-ACB860EF3AB1}" type="pres">
      <dgm:prSet presAssocID="{D77C278D-0EFE-4777-9E62-1CC27138C91C}" presName="hierChild4" presStyleCnt="0"/>
      <dgm:spPr/>
    </dgm:pt>
  </dgm:ptLst>
  <dgm:cxnLst>
    <dgm:cxn modelId="{6F905658-DB92-4BAC-8760-1C2586D5450D}" type="presOf" srcId="{D77C278D-0EFE-4777-9E62-1CC27138C91C}" destId="{35510B19-12F9-4E41-B447-2E133CB5257F}" srcOrd="0" destOrd="0" presId="urn:microsoft.com/office/officeart/2005/8/layout/hierarchy1"/>
    <dgm:cxn modelId="{2E7555DF-DEB0-40EC-950B-610D04363654}" srcId="{D166C2E2-6561-46E7-A172-A5C822C722B0}" destId="{7A8C5BDA-36A6-48BB-AD52-2BBC0FA86375}" srcOrd="0" destOrd="0" parTransId="{8DC8A6F5-C93F-46F9-AAC4-18B653876A1F}" sibTransId="{0BE773AE-C6A8-4E24-A146-C0D82BDCFC2D}"/>
    <dgm:cxn modelId="{B6FA2689-560E-45CB-8F81-6EA916676120}" type="presOf" srcId="{DBDBE9E1-4B8E-46D3-AF55-9F71517A70C4}" destId="{3BD89CFA-EECD-4806-A7AC-33B474213D20}" srcOrd="0" destOrd="0" presId="urn:microsoft.com/office/officeart/2005/8/layout/hierarchy1"/>
    <dgm:cxn modelId="{5D797F11-B7D9-45AD-97AB-AC8FD25C600A}" type="presOf" srcId="{FEEF7DC3-0A7F-4C9E-9D14-17E88D3D5F77}" destId="{278984F2-9E02-498A-ABFA-4C2B3106038D}" srcOrd="0" destOrd="0" presId="urn:microsoft.com/office/officeart/2005/8/layout/hierarchy1"/>
    <dgm:cxn modelId="{B24EA45D-ADD1-4505-AF50-EDC66B8D533B}" srcId="{FEEF7DC3-0A7F-4C9E-9D14-17E88D3D5F77}" destId="{6B720496-5B0E-4927-974C-A329D18CF2FE}" srcOrd="1" destOrd="0" parTransId="{4492CD55-5937-4195-9A0D-69FEA25980A1}" sibTransId="{127FEDBB-6D7C-4EB7-9C79-FE4DB884168E}"/>
    <dgm:cxn modelId="{CD9C89B4-9A8D-4BCC-B084-5FB743E18A2C}" type="presOf" srcId="{4492CD55-5937-4195-9A0D-69FEA25980A1}" destId="{4866E7CD-2FD9-4E98-9481-38980B733E91}" srcOrd="0" destOrd="0" presId="urn:microsoft.com/office/officeart/2005/8/layout/hierarchy1"/>
    <dgm:cxn modelId="{91B0B169-A60F-44D9-99BD-DEE51D22669E}" srcId="{6B720496-5B0E-4927-974C-A329D18CF2FE}" destId="{D77C278D-0EFE-4777-9E62-1CC27138C91C}" srcOrd="0" destOrd="0" parTransId="{DBDBE9E1-4B8E-46D3-AF55-9F71517A70C4}" sibTransId="{27CE0A59-8568-4676-A1D6-B529DD8237C9}"/>
    <dgm:cxn modelId="{CA3A9AC9-5B16-4475-9A32-20F0FE578DFE}" srcId="{C7C5AED6-09E3-4F11-A326-BC3BCF04B958}" destId="{FEEF7DC3-0A7F-4C9E-9D14-17E88D3D5F77}" srcOrd="0" destOrd="0" parTransId="{E2CDAD66-9926-4888-8EE5-17B7C2BD0414}" sibTransId="{F06D5C4B-7B52-413E-A510-A146893AEE80}"/>
    <dgm:cxn modelId="{6E8A1B6E-D1E7-4277-9FC7-703D9D41AA38}" type="presOf" srcId="{6B720496-5B0E-4927-974C-A329D18CF2FE}" destId="{732C0159-F10C-44F1-93A5-2F3C2F8C42B1}" srcOrd="0" destOrd="0" presId="urn:microsoft.com/office/officeart/2005/8/layout/hierarchy1"/>
    <dgm:cxn modelId="{8800896C-B923-4DF1-803A-ADC40D560F8F}" type="presOf" srcId="{C7C5AED6-09E3-4F11-A326-BC3BCF04B958}" destId="{9A0084E7-2D48-451D-A813-9A5B577D8CD3}" srcOrd="0" destOrd="0" presId="urn:microsoft.com/office/officeart/2005/8/layout/hierarchy1"/>
    <dgm:cxn modelId="{3A9B3FB9-DF46-42EB-B949-E321114EBAC5}" type="presOf" srcId="{D166C2E2-6561-46E7-A172-A5C822C722B0}" destId="{4D777D16-23B0-44ED-ACA8-C5B8BA94D264}" srcOrd="0" destOrd="0" presId="urn:microsoft.com/office/officeart/2005/8/layout/hierarchy1"/>
    <dgm:cxn modelId="{8AB11D8E-D906-4128-8AB5-D7406224D1C3}" type="presOf" srcId="{8DC8A6F5-C93F-46F9-AAC4-18B653876A1F}" destId="{F8DC1AF4-2950-401A-B0D2-7D89EA4C7823}" srcOrd="0" destOrd="0" presId="urn:microsoft.com/office/officeart/2005/8/layout/hierarchy1"/>
    <dgm:cxn modelId="{61ACC857-A60E-41F7-B238-32527A96992F}" srcId="{FEEF7DC3-0A7F-4C9E-9D14-17E88D3D5F77}" destId="{D166C2E2-6561-46E7-A172-A5C822C722B0}" srcOrd="0" destOrd="0" parTransId="{CA9240F5-0E5E-4748-A2B8-FD21439CE3F8}" sibTransId="{F19679C4-3FFF-48C5-B628-FDAD46C072E2}"/>
    <dgm:cxn modelId="{4E3B6D75-9DE7-4723-998F-36909DDE9D8E}" type="presOf" srcId="{7A8C5BDA-36A6-48BB-AD52-2BBC0FA86375}" destId="{E88D0796-8EBB-43FF-86EE-61924CB4707C}" srcOrd="0" destOrd="0" presId="urn:microsoft.com/office/officeart/2005/8/layout/hierarchy1"/>
    <dgm:cxn modelId="{6FC3C07E-C103-4E56-BD43-23CC3C679F5B}" type="presOf" srcId="{CA9240F5-0E5E-4748-A2B8-FD21439CE3F8}" destId="{6FC7B71F-96D0-4C1C-9A07-17E8B5FB16A9}" srcOrd="0" destOrd="0" presId="urn:microsoft.com/office/officeart/2005/8/layout/hierarchy1"/>
    <dgm:cxn modelId="{6D494DBF-5798-4FC7-985E-F438A48EDC19}" type="presParOf" srcId="{9A0084E7-2D48-451D-A813-9A5B577D8CD3}" destId="{117E150B-12FF-4A3D-8049-858C273E9BF2}" srcOrd="0" destOrd="0" presId="urn:microsoft.com/office/officeart/2005/8/layout/hierarchy1"/>
    <dgm:cxn modelId="{2825567A-F822-41A7-95FC-2A5C08520008}" type="presParOf" srcId="{117E150B-12FF-4A3D-8049-858C273E9BF2}" destId="{EE7B355F-050D-476D-88C3-A9C5C6CC5D55}" srcOrd="0" destOrd="0" presId="urn:microsoft.com/office/officeart/2005/8/layout/hierarchy1"/>
    <dgm:cxn modelId="{0270E959-6857-472F-A603-5A6FF0F2A4EB}" type="presParOf" srcId="{EE7B355F-050D-476D-88C3-A9C5C6CC5D55}" destId="{963096D4-AAF0-47FE-AB40-82D3D2771FA7}" srcOrd="0" destOrd="0" presId="urn:microsoft.com/office/officeart/2005/8/layout/hierarchy1"/>
    <dgm:cxn modelId="{4710C30A-7B62-41FD-9B71-ADC76EA8552D}" type="presParOf" srcId="{EE7B355F-050D-476D-88C3-A9C5C6CC5D55}" destId="{278984F2-9E02-498A-ABFA-4C2B3106038D}" srcOrd="1" destOrd="0" presId="urn:microsoft.com/office/officeart/2005/8/layout/hierarchy1"/>
    <dgm:cxn modelId="{970E0277-D36D-4F16-9E9F-7CAF1207CC99}" type="presParOf" srcId="{117E150B-12FF-4A3D-8049-858C273E9BF2}" destId="{2D2AF09E-E584-4114-B504-D28E858794C7}" srcOrd="1" destOrd="0" presId="urn:microsoft.com/office/officeart/2005/8/layout/hierarchy1"/>
    <dgm:cxn modelId="{7757FF77-E57E-42C5-8EDD-482EE6B280F1}" type="presParOf" srcId="{2D2AF09E-E584-4114-B504-D28E858794C7}" destId="{6FC7B71F-96D0-4C1C-9A07-17E8B5FB16A9}" srcOrd="0" destOrd="0" presId="urn:microsoft.com/office/officeart/2005/8/layout/hierarchy1"/>
    <dgm:cxn modelId="{FA289300-83FA-432C-A3EF-D5D717B379CD}" type="presParOf" srcId="{2D2AF09E-E584-4114-B504-D28E858794C7}" destId="{578A2A64-FABF-495A-8AB2-8CE4570F0BC0}" srcOrd="1" destOrd="0" presId="urn:microsoft.com/office/officeart/2005/8/layout/hierarchy1"/>
    <dgm:cxn modelId="{FACE1387-6163-4089-84A8-6812519404EF}" type="presParOf" srcId="{578A2A64-FABF-495A-8AB2-8CE4570F0BC0}" destId="{5672B395-D3E7-47A1-9E9B-436574FECD7E}" srcOrd="0" destOrd="0" presId="urn:microsoft.com/office/officeart/2005/8/layout/hierarchy1"/>
    <dgm:cxn modelId="{83C171E1-D770-4CA9-BD09-24648D3294B8}" type="presParOf" srcId="{5672B395-D3E7-47A1-9E9B-436574FECD7E}" destId="{F96E1C6E-2B18-4EC8-9B01-6758CC9DEA5A}" srcOrd="0" destOrd="0" presId="urn:microsoft.com/office/officeart/2005/8/layout/hierarchy1"/>
    <dgm:cxn modelId="{B721357F-7A2F-41C6-AEC7-BE8C08045DAC}" type="presParOf" srcId="{5672B395-D3E7-47A1-9E9B-436574FECD7E}" destId="{4D777D16-23B0-44ED-ACA8-C5B8BA94D264}" srcOrd="1" destOrd="0" presId="urn:microsoft.com/office/officeart/2005/8/layout/hierarchy1"/>
    <dgm:cxn modelId="{1B79CA11-7365-4CDF-A5D2-60897F188E4A}" type="presParOf" srcId="{578A2A64-FABF-495A-8AB2-8CE4570F0BC0}" destId="{9B910BEB-3BA2-4E2B-9A14-964A35A4D690}" srcOrd="1" destOrd="0" presId="urn:microsoft.com/office/officeart/2005/8/layout/hierarchy1"/>
    <dgm:cxn modelId="{E2C6F28F-54E6-4AD1-8B41-FE7454D77AF9}" type="presParOf" srcId="{9B910BEB-3BA2-4E2B-9A14-964A35A4D690}" destId="{F8DC1AF4-2950-401A-B0D2-7D89EA4C7823}" srcOrd="0" destOrd="0" presId="urn:microsoft.com/office/officeart/2005/8/layout/hierarchy1"/>
    <dgm:cxn modelId="{3AABED79-3ABE-428F-9C87-D36B473CABBC}" type="presParOf" srcId="{9B910BEB-3BA2-4E2B-9A14-964A35A4D690}" destId="{05B0EEA8-67C7-4F78-A3F7-B23C64B38942}" srcOrd="1" destOrd="0" presId="urn:microsoft.com/office/officeart/2005/8/layout/hierarchy1"/>
    <dgm:cxn modelId="{F5E86943-FFED-4FCB-A0DF-C2601DB8EE1E}" type="presParOf" srcId="{05B0EEA8-67C7-4F78-A3F7-B23C64B38942}" destId="{2F560E21-09E5-4AD7-8350-E0DE3D1E9CB0}" srcOrd="0" destOrd="0" presId="urn:microsoft.com/office/officeart/2005/8/layout/hierarchy1"/>
    <dgm:cxn modelId="{EDE0AF71-C667-4AB3-82B4-93A979387A6C}" type="presParOf" srcId="{2F560E21-09E5-4AD7-8350-E0DE3D1E9CB0}" destId="{B8BFCB0C-91BF-4B88-80E9-65758F8D38D9}" srcOrd="0" destOrd="0" presId="urn:microsoft.com/office/officeart/2005/8/layout/hierarchy1"/>
    <dgm:cxn modelId="{A74E4F25-1A67-436F-8C94-8C3CF8C0C45C}" type="presParOf" srcId="{2F560E21-09E5-4AD7-8350-E0DE3D1E9CB0}" destId="{E88D0796-8EBB-43FF-86EE-61924CB4707C}" srcOrd="1" destOrd="0" presId="urn:microsoft.com/office/officeart/2005/8/layout/hierarchy1"/>
    <dgm:cxn modelId="{C426EC23-FF12-4987-A01E-EE74C2A8395A}" type="presParOf" srcId="{05B0EEA8-67C7-4F78-A3F7-B23C64B38942}" destId="{953F5472-7574-415D-AF2B-86983E29C5E4}" srcOrd="1" destOrd="0" presId="urn:microsoft.com/office/officeart/2005/8/layout/hierarchy1"/>
    <dgm:cxn modelId="{D6483213-35A2-42D7-9E78-FDA0DEABA30F}" type="presParOf" srcId="{2D2AF09E-E584-4114-B504-D28E858794C7}" destId="{4866E7CD-2FD9-4E98-9481-38980B733E91}" srcOrd="2" destOrd="0" presId="urn:microsoft.com/office/officeart/2005/8/layout/hierarchy1"/>
    <dgm:cxn modelId="{853C60E4-520E-430F-B52F-57A4B3DA6C72}" type="presParOf" srcId="{2D2AF09E-E584-4114-B504-D28E858794C7}" destId="{412BCEC2-C0F3-4568-8C29-3AA4BEB9DEFB}" srcOrd="3" destOrd="0" presId="urn:microsoft.com/office/officeart/2005/8/layout/hierarchy1"/>
    <dgm:cxn modelId="{832DDCFE-2E99-4448-93CC-3697C62DE43A}" type="presParOf" srcId="{412BCEC2-C0F3-4568-8C29-3AA4BEB9DEFB}" destId="{22A21929-30EC-4DDC-8917-4B05F6286883}" srcOrd="0" destOrd="0" presId="urn:microsoft.com/office/officeart/2005/8/layout/hierarchy1"/>
    <dgm:cxn modelId="{1AAEFD8F-AC41-40B8-B8EA-FF5E40F5B691}" type="presParOf" srcId="{22A21929-30EC-4DDC-8917-4B05F6286883}" destId="{61D54730-6D3D-4CB9-A527-F2C2C48962D6}" srcOrd="0" destOrd="0" presId="urn:microsoft.com/office/officeart/2005/8/layout/hierarchy1"/>
    <dgm:cxn modelId="{C3C46B1D-FB10-406B-A360-A8A3B35FF3B8}" type="presParOf" srcId="{22A21929-30EC-4DDC-8917-4B05F6286883}" destId="{732C0159-F10C-44F1-93A5-2F3C2F8C42B1}" srcOrd="1" destOrd="0" presId="urn:microsoft.com/office/officeart/2005/8/layout/hierarchy1"/>
    <dgm:cxn modelId="{6A714655-F2FC-4348-93EC-80B6FA388859}" type="presParOf" srcId="{412BCEC2-C0F3-4568-8C29-3AA4BEB9DEFB}" destId="{ED089403-8C12-4615-8F87-6A44E638ADF8}" srcOrd="1" destOrd="0" presId="urn:microsoft.com/office/officeart/2005/8/layout/hierarchy1"/>
    <dgm:cxn modelId="{948C1971-589A-4C1F-A87A-B84753F43214}" type="presParOf" srcId="{ED089403-8C12-4615-8F87-6A44E638ADF8}" destId="{3BD89CFA-EECD-4806-A7AC-33B474213D20}" srcOrd="0" destOrd="0" presId="urn:microsoft.com/office/officeart/2005/8/layout/hierarchy1"/>
    <dgm:cxn modelId="{D89AED2D-96A3-4589-9EE7-7022D35015B5}" type="presParOf" srcId="{ED089403-8C12-4615-8F87-6A44E638ADF8}" destId="{9F952798-6A32-416C-B4DD-58F2CEC7FCF5}" srcOrd="1" destOrd="0" presId="urn:microsoft.com/office/officeart/2005/8/layout/hierarchy1"/>
    <dgm:cxn modelId="{7887C66E-DCF0-4D8D-8F26-F3411141172A}" type="presParOf" srcId="{9F952798-6A32-416C-B4DD-58F2CEC7FCF5}" destId="{ED4041C0-49A1-490F-A912-D2D8741178DC}" srcOrd="0" destOrd="0" presId="urn:microsoft.com/office/officeart/2005/8/layout/hierarchy1"/>
    <dgm:cxn modelId="{049EE5B2-53EE-44D0-BEDC-907B3D903D16}" type="presParOf" srcId="{ED4041C0-49A1-490F-A912-D2D8741178DC}" destId="{E130BF85-D84C-4050-B67D-B32D38931FBE}" srcOrd="0" destOrd="0" presId="urn:microsoft.com/office/officeart/2005/8/layout/hierarchy1"/>
    <dgm:cxn modelId="{D69059F8-98C4-4FE3-B1B9-475922528C55}" type="presParOf" srcId="{ED4041C0-49A1-490F-A912-D2D8741178DC}" destId="{35510B19-12F9-4E41-B447-2E133CB5257F}" srcOrd="1" destOrd="0" presId="urn:microsoft.com/office/officeart/2005/8/layout/hierarchy1"/>
    <dgm:cxn modelId="{776EDF63-CDDA-46CB-9517-E5B939308821}" type="presParOf" srcId="{9F952798-6A32-416C-B4DD-58F2CEC7FCF5}" destId="{6D464EBE-C542-4036-A9CF-ACB860EF3A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0D4CB1-7ADE-4EB3-8E93-DC963780D246}" type="doc">
      <dgm:prSet loTypeId="urn:microsoft.com/office/officeart/2005/8/layout/hierarchy2" loCatId="hierarchy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693971A2-6C32-4AC2-8B87-F95489AED07E}">
      <dgm:prSet phldrT="[Texto]"/>
      <dgm:spPr/>
      <dgm:t>
        <a:bodyPr/>
        <a:lstStyle/>
        <a:p>
          <a:r>
            <a:rPr lang="es-AR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Mediana (Me)</a:t>
          </a:r>
        </a:p>
      </dgm:t>
    </dgm:pt>
    <dgm:pt modelId="{24ABC911-A73A-4EBB-9543-DB16A30B4DA5}" type="parTrans" cxnId="{F3983A5C-A56C-482A-AA86-5A1B2AC1AC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846D8E5-8C67-44B6-9666-085AE83880CC}" type="sibTrans" cxnId="{F3983A5C-A56C-482A-AA86-5A1B2AC1AC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A9F0002-06BD-4E18-817F-B94FA3DDF53C}">
      <dgm:prSet phldrT="[Texto]"/>
      <dgm:spPr/>
      <dgm:t>
        <a:bodyPr/>
        <a:lstStyle/>
        <a:p>
          <a:r>
            <a:rPr lang="es-AR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impar</a:t>
          </a:r>
        </a:p>
      </dgm:t>
    </dgm:pt>
    <dgm:pt modelId="{A42B7BDA-1ED7-4DA4-B4B3-08B188469963}" type="parTrans" cxnId="{87FC6DFD-4BB7-4756-8959-57E9F97A3FE6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96C8BBA-41AD-47C3-BB3F-0E67AE98D689}" type="sibTrans" cxnId="{87FC6DFD-4BB7-4756-8959-57E9F97A3FE6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5D13584-DAE8-48BF-A3E5-49A9113EF53B}">
          <dgm:prSet phldrT="[Texto]" custT="1"/>
          <dgm:spPr/>
          <dgm:t>
            <a:bodyPr/>
            <a:lstStyle/>
            <a:p>
              <a:r>
                <a:rPr lang="es-AR" sz="27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Me= </a:t>
              </a:r>
              <a14:m>
                <m:oMath xmlns:m="http://schemas.openxmlformats.org/officeDocument/2006/math">
                  <m:sSub>
                    <m:sSubPr>
                      <m:ctrlPr>
                        <a:rPr lang="es-AR" sz="27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AR" sz="27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</m:e>
                    <m:sub>
                      <m:f>
                        <m:fPr>
                          <m:ctrlP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den>
                      </m:f>
                    </m:sub>
                  </m:sSub>
                </m:oMath>
              </a14:m>
              <a:endParaRPr lang="es-AR" sz="27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dgm:t>
        </dgm:pt>
      </mc:Choice>
      <mc:Fallback xmlns="">
        <dgm:pt modelId="{65D13584-DAE8-48BF-A3E5-49A9113EF53B}">
          <dgm:prSet phldrT="[Texto]" custT="1"/>
          <dgm:spPr/>
          <dgm:t>
            <a:bodyPr/>
            <a:lstStyle/>
            <a:p>
              <a:r>
                <a:rPr lang="es-AR" sz="27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Me= </a:t>
              </a:r>
              <a:r>
                <a:rPr lang="es-AR" sz="2700" b="1" i="0" cap="none" spc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mbria Math"/>
                </a:rPr>
                <a:t>𝑋_((𝑛+1)/2)</a:t>
              </a:r>
              <a:endParaRPr lang="es-AR" sz="27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dgm:t>
        </dgm:pt>
      </mc:Fallback>
    </mc:AlternateContent>
    <dgm:pt modelId="{E0695EC7-9B01-4894-9189-CAFC38B67600}" type="parTrans" cxnId="{26394461-5515-4148-BB18-EDA0E65E14BB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AC8EBEC-740E-4AE8-9289-8643BC1EC788}" type="sibTrans" cxnId="{26394461-5515-4148-BB18-EDA0E65E14BB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2145A16-C222-42A0-A846-D9DD114FE877}">
      <dgm:prSet phldrT="[Texto]"/>
      <dgm:spPr/>
      <dgm:t>
        <a:bodyPr/>
        <a:lstStyle/>
        <a:p>
          <a:r>
            <a:rPr lang="es-AR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par</a:t>
          </a:r>
        </a:p>
      </dgm:t>
    </dgm:pt>
    <dgm:pt modelId="{A4352171-EBC4-4844-9CBC-775B80A3CF28}" type="parTrans" cxnId="{0CB6D108-985F-4F26-A584-9E41B24B7EE1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9F819D9-DCFD-4FC8-AB88-422ABE911A88}" type="sibTrans" cxnId="{0CB6D108-985F-4F26-A584-9E41B24B7EE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795F416-8D92-4772-8FD1-D7D0E1D5916E}">
          <dgm:prSet phldrT="[Texto]" custT="1"/>
          <dgm:spPr/>
          <dgm:t>
            <a:bodyPr/>
            <a:lstStyle/>
            <a:p>
              <a:r>
                <a:rPr lang="es-AR" sz="27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Me= </a:t>
              </a:r>
              <a14:m>
                <m:oMath xmlns:m="http://schemas.openxmlformats.org/officeDocument/2006/math">
                  <m:f>
                    <m:fPr>
                      <m:ctrlPr>
                        <a:rPr lang="es-AR" sz="27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s-AR" sz="27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AR" sz="2700" b="1" i="1" cap="none" spc="0" smtClean="0">
                                  <a:ln w="12700">
                                    <a:solidFill>
                                      <a:schemeClr val="tx2">
                                        <a:satMod val="155000"/>
                                      </a:schemeClr>
                                    </a:solidFill>
                                    <a:prstDash val="solid"/>
                                  </a:ln>
                                  <a:solidFill>
                                    <a:schemeClr val="bg2">
                                      <a:tint val="85000"/>
                                      <a:satMod val="155000"/>
                                    </a:schemeClr>
                                  </a:solidFill>
                                  <a:effectLst>
                                    <a:outerShdw blurRad="41275" dist="20320" dir="1800000" algn="tl" rotWithShape="0">
                                      <a:srgbClr val="000000">
                                        <a:alpha val="40000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2700" b="1" i="1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+1)</m:t>
                          </m:r>
                        </m:sub>
                      </m:sSub>
                    </m:num>
                    <m:den>
                      <m:r>
                        <a:rPr lang="es-AR" sz="2700" b="1" i="1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2</m:t>
                      </m:r>
                    </m:den>
                  </m:f>
                </m:oMath>
              </a14:m>
              <a:endParaRPr lang="es-AR" sz="27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dgm:t>
        </dgm:pt>
      </mc:Choice>
      <mc:Fallback xmlns="">
        <dgm:pt modelId="{9795F416-8D92-4772-8FD1-D7D0E1D5916E}">
          <dgm:prSet phldrT="[Texto]" custT="1"/>
          <dgm:spPr/>
          <dgm:t>
            <a:bodyPr/>
            <a:lstStyle/>
            <a:p>
              <a:r>
                <a:rPr lang="es-AR" sz="27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Me= </a:t>
              </a:r>
              <a:r>
                <a:rPr lang="es-AR" sz="2700" b="1" i="0" cap="none" spc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mbria Math"/>
                </a:rPr>
                <a:t>(𝑋_((𝑛/2))+𝑋_((𝑛/2+1)))/2</a:t>
              </a:r>
              <a:endParaRPr lang="es-AR" sz="27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dgm:t>
        </dgm:pt>
      </mc:Fallback>
    </mc:AlternateContent>
    <dgm:pt modelId="{6CE40AE4-6AB9-479E-BAB2-015CFF9DE0B3}" type="parTrans" cxnId="{8238F020-A3EB-46A5-A7BB-75F3775622C0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7BD9A65-8998-4773-9C13-0109748856BE}" type="sibTrans" cxnId="{8238F020-A3EB-46A5-A7BB-75F3775622C0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EF1B4A8-675E-47C8-8ACE-830A4113726C}" type="pres">
      <dgm:prSet presAssocID="{8D0D4CB1-7ADE-4EB3-8E93-DC963780D2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8F81E5-FA1F-4DC1-8DB3-74F2732C0D28}" type="pres">
      <dgm:prSet presAssocID="{693971A2-6C32-4AC2-8B87-F95489AED07E}" presName="root1" presStyleCnt="0"/>
      <dgm:spPr/>
    </dgm:pt>
    <dgm:pt modelId="{47D592C4-828A-44B7-98F3-78D6439F5C93}" type="pres">
      <dgm:prSet presAssocID="{693971A2-6C32-4AC2-8B87-F95489AED07E}" presName="LevelOneTextNode" presStyleLbl="node0" presStyleIdx="0" presStyleCnt="1">
        <dgm:presLayoutVars>
          <dgm:chPref val="3"/>
        </dgm:presLayoutVars>
      </dgm:prSet>
      <dgm:spPr/>
    </dgm:pt>
    <dgm:pt modelId="{0726E37B-F2F4-4933-8AF9-916AFBE1F621}" type="pres">
      <dgm:prSet presAssocID="{693971A2-6C32-4AC2-8B87-F95489AED07E}" presName="level2hierChild" presStyleCnt="0"/>
      <dgm:spPr/>
    </dgm:pt>
    <dgm:pt modelId="{0D955207-9BFC-4B6A-ADC7-8850A25A4A8E}" type="pres">
      <dgm:prSet presAssocID="{A42B7BDA-1ED7-4DA4-B4B3-08B188469963}" presName="conn2-1" presStyleLbl="parChTrans1D2" presStyleIdx="0" presStyleCnt="2"/>
      <dgm:spPr/>
    </dgm:pt>
    <dgm:pt modelId="{ABED2D20-071C-451D-86C5-684B068800E9}" type="pres">
      <dgm:prSet presAssocID="{A42B7BDA-1ED7-4DA4-B4B3-08B188469963}" presName="connTx" presStyleLbl="parChTrans1D2" presStyleIdx="0" presStyleCnt="2"/>
      <dgm:spPr/>
    </dgm:pt>
    <dgm:pt modelId="{AE66DE97-ACCD-4E1A-98D0-F921EC506C30}" type="pres">
      <dgm:prSet presAssocID="{AA9F0002-06BD-4E18-817F-B94FA3DDF53C}" presName="root2" presStyleCnt="0"/>
      <dgm:spPr/>
    </dgm:pt>
    <dgm:pt modelId="{7F175C25-D64D-45F5-AEFF-C3DB0280C99D}" type="pres">
      <dgm:prSet presAssocID="{AA9F0002-06BD-4E18-817F-B94FA3DDF53C}" presName="LevelTwoTextNode" presStyleLbl="node2" presStyleIdx="0" presStyleCnt="2">
        <dgm:presLayoutVars>
          <dgm:chPref val="3"/>
        </dgm:presLayoutVars>
      </dgm:prSet>
      <dgm:spPr/>
    </dgm:pt>
    <dgm:pt modelId="{A942D10F-1C07-4CC0-A60A-5B47B51597FC}" type="pres">
      <dgm:prSet presAssocID="{AA9F0002-06BD-4E18-817F-B94FA3DDF53C}" presName="level3hierChild" presStyleCnt="0"/>
      <dgm:spPr/>
    </dgm:pt>
    <dgm:pt modelId="{8DF58BDD-90A4-411C-8604-A6DCD4BCAE57}" type="pres">
      <dgm:prSet presAssocID="{E0695EC7-9B01-4894-9189-CAFC38B67600}" presName="conn2-1" presStyleLbl="parChTrans1D3" presStyleIdx="0" presStyleCnt="2"/>
      <dgm:spPr/>
    </dgm:pt>
    <dgm:pt modelId="{D90A842A-849E-476B-96DC-E913A91AC471}" type="pres">
      <dgm:prSet presAssocID="{E0695EC7-9B01-4894-9189-CAFC38B67600}" presName="connTx" presStyleLbl="parChTrans1D3" presStyleIdx="0" presStyleCnt="2"/>
      <dgm:spPr/>
    </dgm:pt>
    <dgm:pt modelId="{0CE2E73B-C94B-4654-B1DE-4885E3EF9517}" type="pres">
      <dgm:prSet presAssocID="{65D13584-DAE8-48BF-A3E5-49A9113EF53B}" presName="root2" presStyleCnt="0"/>
      <dgm:spPr/>
    </dgm:pt>
    <dgm:pt modelId="{0BBEFA64-6732-49E5-A1B3-D6246C9FBFCB}" type="pres">
      <dgm:prSet presAssocID="{65D13584-DAE8-48BF-A3E5-49A9113EF53B}" presName="LevelTwoTextNode" presStyleLbl="node3" presStyleIdx="0" presStyleCnt="2" custScaleX="335932" custScaleY="144146" custLinFactNeighborX="-8466" custLinFactNeighborY="-74020">
        <dgm:presLayoutVars>
          <dgm:chPref val="3"/>
        </dgm:presLayoutVars>
      </dgm:prSet>
      <dgm:spPr/>
    </dgm:pt>
    <dgm:pt modelId="{CFCB57B8-EF56-41A9-81B4-3CD4FF6AADDD}" type="pres">
      <dgm:prSet presAssocID="{65D13584-DAE8-48BF-A3E5-49A9113EF53B}" presName="level3hierChild" presStyleCnt="0"/>
      <dgm:spPr/>
    </dgm:pt>
    <dgm:pt modelId="{94BFA75C-C919-4309-8B5C-74E87EC0859C}" type="pres">
      <dgm:prSet presAssocID="{A4352171-EBC4-4844-9CBC-775B80A3CF28}" presName="conn2-1" presStyleLbl="parChTrans1D2" presStyleIdx="1" presStyleCnt="2"/>
      <dgm:spPr/>
    </dgm:pt>
    <dgm:pt modelId="{88052C32-0100-4C3A-BA90-4BD6E26AA4C4}" type="pres">
      <dgm:prSet presAssocID="{A4352171-EBC4-4844-9CBC-775B80A3CF28}" presName="connTx" presStyleLbl="parChTrans1D2" presStyleIdx="1" presStyleCnt="2"/>
      <dgm:spPr/>
    </dgm:pt>
    <dgm:pt modelId="{912815C0-5F3A-4FC9-96AB-78F7CEC2B3A0}" type="pres">
      <dgm:prSet presAssocID="{D2145A16-C222-42A0-A846-D9DD114FE877}" presName="root2" presStyleCnt="0"/>
      <dgm:spPr/>
    </dgm:pt>
    <dgm:pt modelId="{58C2B6BA-702E-4345-8598-4A44780B582B}" type="pres">
      <dgm:prSet presAssocID="{D2145A16-C222-42A0-A846-D9DD114FE877}" presName="LevelTwoTextNode" presStyleLbl="node2" presStyleIdx="1" presStyleCnt="2">
        <dgm:presLayoutVars>
          <dgm:chPref val="3"/>
        </dgm:presLayoutVars>
      </dgm:prSet>
      <dgm:spPr/>
    </dgm:pt>
    <dgm:pt modelId="{9DE7AC65-25D4-430C-AE92-0F2012FD6189}" type="pres">
      <dgm:prSet presAssocID="{D2145A16-C222-42A0-A846-D9DD114FE877}" presName="level3hierChild" presStyleCnt="0"/>
      <dgm:spPr/>
    </dgm:pt>
    <dgm:pt modelId="{87A38658-427B-4034-8F13-5FDDC44E67E4}" type="pres">
      <dgm:prSet presAssocID="{6CE40AE4-6AB9-479E-BAB2-015CFF9DE0B3}" presName="conn2-1" presStyleLbl="parChTrans1D3" presStyleIdx="1" presStyleCnt="2"/>
      <dgm:spPr/>
    </dgm:pt>
    <dgm:pt modelId="{8EAB323D-996C-424F-B3D4-7A7802AA9E88}" type="pres">
      <dgm:prSet presAssocID="{6CE40AE4-6AB9-479E-BAB2-015CFF9DE0B3}" presName="connTx" presStyleLbl="parChTrans1D3" presStyleIdx="1" presStyleCnt="2"/>
      <dgm:spPr/>
    </dgm:pt>
    <dgm:pt modelId="{FDD5F755-8B58-455C-8272-BB19F6C843FA}" type="pres">
      <dgm:prSet presAssocID="{9795F416-8D92-4772-8FD1-D7D0E1D5916E}" presName="root2" presStyleCnt="0"/>
      <dgm:spPr/>
    </dgm:pt>
    <dgm:pt modelId="{B4E85F7B-5CF5-4161-A20C-E50691C25DE6}" type="pres">
      <dgm:prSet presAssocID="{9795F416-8D92-4772-8FD1-D7D0E1D5916E}" presName="LevelTwoTextNode" presStyleLbl="node3" presStyleIdx="1" presStyleCnt="2" custScaleX="311526" custScaleY="275729" custLinFactNeighborX="13393" custLinFactNeighborY="58292">
        <dgm:presLayoutVars>
          <dgm:chPref val="3"/>
        </dgm:presLayoutVars>
      </dgm:prSet>
      <dgm:spPr/>
    </dgm:pt>
    <dgm:pt modelId="{6D37BFEE-4239-4FBA-96E2-C8CE48CA30DB}" type="pres">
      <dgm:prSet presAssocID="{9795F416-8D92-4772-8FD1-D7D0E1D5916E}" presName="level3hierChild" presStyleCnt="0"/>
      <dgm:spPr/>
    </dgm:pt>
  </dgm:ptLst>
  <dgm:cxnLst>
    <dgm:cxn modelId="{2ECDC501-FFC4-468D-8D63-D332F970FA3B}" type="presOf" srcId="{A42B7BDA-1ED7-4DA4-B4B3-08B188469963}" destId="{ABED2D20-071C-451D-86C5-684B068800E9}" srcOrd="1" destOrd="0" presId="urn:microsoft.com/office/officeart/2005/8/layout/hierarchy2"/>
    <dgm:cxn modelId="{0CB6D108-985F-4F26-A584-9E41B24B7EE1}" srcId="{693971A2-6C32-4AC2-8B87-F95489AED07E}" destId="{D2145A16-C222-42A0-A846-D9DD114FE877}" srcOrd="1" destOrd="0" parTransId="{A4352171-EBC4-4844-9CBC-775B80A3CF28}" sibTransId="{29F819D9-DCFD-4FC8-AB88-422ABE911A88}"/>
    <dgm:cxn modelId="{3425080E-29C8-40F0-9A36-F8816D261CDF}" type="presOf" srcId="{E0695EC7-9B01-4894-9189-CAFC38B67600}" destId="{8DF58BDD-90A4-411C-8604-A6DCD4BCAE57}" srcOrd="0" destOrd="0" presId="urn:microsoft.com/office/officeart/2005/8/layout/hierarchy2"/>
    <dgm:cxn modelId="{493CB215-34AF-4520-8654-BBC93504360B}" type="presOf" srcId="{65D13584-DAE8-48BF-A3E5-49A9113EF53B}" destId="{0BBEFA64-6732-49E5-A1B3-D6246C9FBFCB}" srcOrd="0" destOrd="0" presId="urn:microsoft.com/office/officeart/2005/8/layout/hierarchy2"/>
    <dgm:cxn modelId="{8238F020-A3EB-46A5-A7BB-75F3775622C0}" srcId="{D2145A16-C222-42A0-A846-D9DD114FE877}" destId="{9795F416-8D92-4772-8FD1-D7D0E1D5916E}" srcOrd="0" destOrd="0" parTransId="{6CE40AE4-6AB9-479E-BAB2-015CFF9DE0B3}" sibTransId="{07BD9A65-8998-4773-9C13-0109748856BE}"/>
    <dgm:cxn modelId="{960AA43E-12A3-4326-8E7E-E669EB52E452}" type="presOf" srcId="{693971A2-6C32-4AC2-8B87-F95489AED07E}" destId="{47D592C4-828A-44B7-98F3-78D6439F5C93}" srcOrd="0" destOrd="0" presId="urn:microsoft.com/office/officeart/2005/8/layout/hierarchy2"/>
    <dgm:cxn modelId="{F3983A5C-A56C-482A-AA86-5A1B2AC1AC91}" srcId="{8D0D4CB1-7ADE-4EB3-8E93-DC963780D246}" destId="{693971A2-6C32-4AC2-8B87-F95489AED07E}" srcOrd="0" destOrd="0" parTransId="{24ABC911-A73A-4EBB-9543-DB16A30B4DA5}" sibTransId="{F846D8E5-8C67-44B6-9666-085AE83880CC}"/>
    <dgm:cxn modelId="{26394461-5515-4148-BB18-EDA0E65E14BB}" srcId="{AA9F0002-06BD-4E18-817F-B94FA3DDF53C}" destId="{65D13584-DAE8-48BF-A3E5-49A9113EF53B}" srcOrd="0" destOrd="0" parTransId="{E0695EC7-9B01-4894-9189-CAFC38B67600}" sibTransId="{9AC8EBEC-740E-4AE8-9289-8643BC1EC788}"/>
    <dgm:cxn modelId="{8F4C434A-1506-4CB9-B70D-B4CE19C97816}" type="presOf" srcId="{A42B7BDA-1ED7-4DA4-B4B3-08B188469963}" destId="{0D955207-9BFC-4B6A-ADC7-8850A25A4A8E}" srcOrd="0" destOrd="0" presId="urn:microsoft.com/office/officeart/2005/8/layout/hierarchy2"/>
    <dgm:cxn modelId="{1EBAA35A-CD85-4808-8051-74A9EFBBBA43}" type="presOf" srcId="{A4352171-EBC4-4844-9CBC-775B80A3CF28}" destId="{94BFA75C-C919-4309-8B5C-74E87EC0859C}" srcOrd="0" destOrd="0" presId="urn:microsoft.com/office/officeart/2005/8/layout/hierarchy2"/>
    <dgm:cxn modelId="{097C418B-61BB-4751-9B19-0AE4C0414DDB}" type="presOf" srcId="{A4352171-EBC4-4844-9CBC-775B80A3CF28}" destId="{88052C32-0100-4C3A-BA90-4BD6E26AA4C4}" srcOrd="1" destOrd="0" presId="urn:microsoft.com/office/officeart/2005/8/layout/hierarchy2"/>
    <dgm:cxn modelId="{5DF0F3B0-84E4-4FC7-82D9-9DE7C9FBDC26}" type="presOf" srcId="{AA9F0002-06BD-4E18-817F-B94FA3DDF53C}" destId="{7F175C25-D64D-45F5-AEFF-C3DB0280C99D}" srcOrd="0" destOrd="0" presId="urn:microsoft.com/office/officeart/2005/8/layout/hierarchy2"/>
    <dgm:cxn modelId="{E8A851BC-4194-425C-BCDF-2B2CAADA69D2}" type="presOf" srcId="{6CE40AE4-6AB9-479E-BAB2-015CFF9DE0B3}" destId="{87A38658-427B-4034-8F13-5FDDC44E67E4}" srcOrd="0" destOrd="0" presId="urn:microsoft.com/office/officeart/2005/8/layout/hierarchy2"/>
    <dgm:cxn modelId="{95B8D4C4-4815-42A4-8987-169DD34C2440}" type="presOf" srcId="{8D0D4CB1-7ADE-4EB3-8E93-DC963780D246}" destId="{5EF1B4A8-675E-47C8-8ACE-830A4113726C}" srcOrd="0" destOrd="0" presId="urn:microsoft.com/office/officeart/2005/8/layout/hierarchy2"/>
    <dgm:cxn modelId="{0383CECD-2DC2-48F6-AD61-E2E4E9C18A8B}" type="presOf" srcId="{9795F416-8D92-4772-8FD1-D7D0E1D5916E}" destId="{B4E85F7B-5CF5-4161-A20C-E50691C25DE6}" srcOrd="0" destOrd="0" presId="urn:microsoft.com/office/officeart/2005/8/layout/hierarchy2"/>
    <dgm:cxn modelId="{2CBA5DE2-9E6A-43C3-AE04-E9BC3FF2B9F3}" type="presOf" srcId="{E0695EC7-9B01-4894-9189-CAFC38B67600}" destId="{D90A842A-849E-476B-96DC-E913A91AC471}" srcOrd="1" destOrd="0" presId="urn:microsoft.com/office/officeart/2005/8/layout/hierarchy2"/>
    <dgm:cxn modelId="{2788ADE2-972B-4DD6-9EEC-BD07F7B72600}" type="presOf" srcId="{D2145A16-C222-42A0-A846-D9DD114FE877}" destId="{58C2B6BA-702E-4345-8598-4A44780B582B}" srcOrd="0" destOrd="0" presId="urn:microsoft.com/office/officeart/2005/8/layout/hierarchy2"/>
    <dgm:cxn modelId="{FE0DF6EE-F3EF-4E10-A191-C0BCC8780CD0}" type="presOf" srcId="{6CE40AE4-6AB9-479E-BAB2-015CFF9DE0B3}" destId="{8EAB323D-996C-424F-B3D4-7A7802AA9E88}" srcOrd="1" destOrd="0" presId="urn:microsoft.com/office/officeart/2005/8/layout/hierarchy2"/>
    <dgm:cxn modelId="{87FC6DFD-4BB7-4756-8959-57E9F97A3FE6}" srcId="{693971A2-6C32-4AC2-8B87-F95489AED07E}" destId="{AA9F0002-06BD-4E18-817F-B94FA3DDF53C}" srcOrd="0" destOrd="0" parTransId="{A42B7BDA-1ED7-4DA4-B4B3-08B188469963}" sibTransId="{096C8BBA-41AD-47C3-BB3F-0E67AE98D689}"/>
    <dgm:cxn modelId="{3DC2C2FC-14B2-459F-B611-51BE0A546DD2}" type="presParOf" srcId="{5EF1B4A8-675E-47C8-8ACE-830A4113726C}" destId="{1C8F81E5-FA1F-4DC1-8DB3-74F2732C0D28}" srcOrd="0" destOrd="0" presId="urn:microsoft.com/office/officeart/2005/8/layout/hierarchy2"/>
    <dgm:cxn modelId="{0538FBB5-DD32-403C-BDAD-5CB5B8C529FD}" type="presParOf" srcId="{1C8F81E5-FA1F-4DC1-8DB3-74F2732C0D28}" destId="{47D592C4-828A-44B7-98F3-78D6439F5C93}" srcOrd="0" destOrd="0" presId="urn:microsoft.com/office/officeart/2005/8/layout/hierarchy2"/>
    <dgm:cxn modelId="{F9B837E9-BA90-47F2-95DE-7A491121F362}" type="presParOf" srcId="{1C8F81E5-FA1F-4DC1-8DB3-74F2732C0D28}" destId="{0726E37B-F2F4-4933-8AF9-916AFBE1F621}" srcOrd="1" destOrd="0" presId="urn:microsoft.com/office/officeart/2005/8/layout/hierarchy2"/>
    <dgm:cxn modelId="{B6D2EC2E-8D6F-47F2-8547-4AB6CE8B12B6}" type="presParOf" srcId="{0726E37B-F2F4-4933-8AF9-916AFBE1F621}" destId="{0D955207-9BFC-4B6A-ADC7-8850A25A4A8E}" srcOrd="0" destOrd="0" presId="urn:microsoft.com/office/officeart/2005/8/layout/hierarchy2"/>
    <dgm:cxn modelId="{F0875C23-82E6-48E2-BFB2-F768331F26AC}" type="presParOf" srcId="{0D955207-9BFC-4B6A-ADC7-8850A25A4A8E}" destId="{ABED2D20-071C-451D-86C5-684B068800E9}" srcOrd="0" destOrd="0" presId="urn:microsoft.com/office/officeart/2005/8/layout/hierarchy2"/>
    <dgm:cxn modelId="{33A75430-315E-4805-9DFD-B70449C09A01}" type="presParOf" srcId="{0726E37B-F2F4-4933-8AF9-916AFBE1F621}" destId="{AE66DE97-ACCD-4E1A-98D0-F921EC506C30}" srcOrd="1" destOrd="0" presId="urn:microsoft.com/office/officeart/2005/8/layout/hierarchy2"/>
    <dgm:cxn modelId="{900A1A5E-7E70-48B7-94C7-51DEE83A8D0A}" type="presParOf" srcId="{AE66DE97-ACCD-4E1A-98D0-F921EC506C30}" destId="{7F175C25-D64D-45F5-AEFF-C3DB0280C99D}" srcOrd="0" destOrd="0" presId="urn:microsoft.com/office/officeart/2005/8/layout/hierarchy2"/>
    <dgm:cxn modelId="{6CEBC639-167E-4A57-AECB-94506F857206}" type="presParOf" srcId="{AE66DE97-ACCD-4E1A-98D0-F921EC506C30}" destId="{A942D10F-1C07-4CC0-A60A-5B47B51597FC}" srcOrd="1" destOrd="0" presId="urn:microsoft.com/office/officeart/2005/8/layout/hierarchy2"/>
    <dgm:cxn modelId="{CCF00C10-E573-481E-B761-EAD044E1B72E}" type="presParOf" srcId="{A942D10F-1C07-4CC0-A60A-5B47B51597FC}" destId="{8DF58BDD-90A4-411C-8604-A6DCD4BCAE57}" srcOrd="0" destOrd="0" presId="urn:microsoft.com/office/officeart/2005/8/layout/hierarchy2"/>
    <dgm:cxn modelId="{3AC9A7BB-540D-4355-8E76-959943B2F02A}" type="presParOf" srcId="{8DF58BDD-90A4-411C-8604-A6DCD4BCAE57}" destId="{D90A842A-849E-476B-96DC-E913A91AC471}" srcOrd="0" destOrd="0" presId="urn:microsoft.com/office/officeart/2005/8/layout/hierarchy2"/>
    <dgm:cxn modelId="{49966615-7E1A-4C29-8FD5-A70BC9D40F14}" type="presParOf" srcId="{A942D10F-1C07-4CC0-A60A-5B47B51597FC}" destId="{0CE2E73B-C94B-4654-B1DE-4885E3EF9517}" srcOrd="1" destOrd="0" presId="urn:microsoft.com/office/officeart/2005/8/layout/hierarchy2"/>
    <dgm:cxn modelId="{C327AAE7-F76E-4113-A68D-CDD352EBC8E7}" type="presParOf" srcId="{0CE2E73B-C94B-4654-B1DE-4885E3EF9517}" destId="{0BBEFA64-6732-49E5-A1B3-D6246C9FBFCB}" srcOrd="0" destOrd="0" presId="urn:microsoft.com/office/officeart/2005/8/layout/hierarchy2"/>
    <dgm:cxn modelId="{86F4686C-EC72-41A6-B577-53F4428D9F1E}" type="presParOf" srcId="{0CE2E73B-C94B-4654-B1DE-4885E3EF9517}" destId="{CFCB57B8-EF56-41A9-81B4-3CD4FF6AADDD}" srcOrd="1" destOrd="0" presId="urn:microsoft.com/office/officeart/2005/8/layout/hierarchy2"/>
    <dgm:cxn modelId="{64D3CC10-3C5D-443B-A038-822F1ED197E5}" type="presParOf" srcId="{0726E37B-F2F4-4933-8AF9-916AFBE1F621}" destId="{94BFA75C-C919-4309-8B5C-74E87EC0859C}" srcOrd="2" destOrd="0" presId="urn:microsoft.com/office/officeart/2005/8/layout/hierarchy2"/>
    <dgm:cxn modelId="{C94D7A7E-8B81-41AF-8982-9C833D067832}" type="presParOf" srcId="{94BFA75C-C919-4309-8B5C-74E87EC0859C}" destId="{88052C32-0100-4C3A-BA90-4BD6E26AA4C4}" srcOrd="0" destOrd="0" presId="urn:microsoft.com/office/officeart/2005/8/layout/hierarchy2"/>
    <dgm:cxn modelId="{588A39DD-ECD5-4E9E-A094-724E47592239}" type="presParOf" srcId="{0726E37B-F2F4-4933-8AF9-916AFBE1F621}" destId="{912815C0-5F3A-4FC9-96AB-78F7CEC2B3A0}" srcOrd="3" destOrd="0" presId="urn:microsoft.com/office/officeart/2005/8/layout/hierarchy2"/>
    <dgm:cxn modelId="{40DBACA2-7776-4811-947D-A756B0A2586C}" type="presParOf" srcId="{912815C0-5F3A-4FC9-96AB-78F7CEC2B3A0}" destId="{58C2B6BA-702E-4345-8598-4A44780B582B}" srcOrd="0" destOrd="0" presId="urn:microsoft.com/office/officeart/2005/8/layout/hierarchy2"/>
    <dgm:cxn modelId="{CAA0C778-144C-4893-9D12-C58949D7A941}" type="presParOf" srcId="{912815C0-5F3A-4FC9-96AB-78F7CEC2B3A0}" destId="{9DE7AC65-25D4-430C-AE92-0F2012FD6189}" srcOrd="1" destOrd="0" presId="urn:microsoft.com/office/officeart/2005/8/layout/hierarchy2"/>
    <dgm:cxn modelId="{B79CC1E2-9387-4DCD-9D2E-F62106886FEC}" type="presParOf" srcId="{9DE7AC65-25D4-430C-AE92-0F2012FD6189}" destId="{87A38658-427B-4034-8F13-5FDDC44E67E4}" srcOrd="0" destOrd="0" presId="urn:microsoft.com/office/officeart/2005/8/layout/hierarchy2"/>
    <dgm:cxn modelId="{4ED95A30-8B7D-476A-9EA6-B29A79516AC4}" type="presParOf" srcId="{87A38658-427B-4034-8F13-5FDDC44E67E4}" destId="{8EAB323D-996C-424F-B3D4-7A7802AA9E88}" srcOrd="0" destOrd="0" presId="urn:microsoft.com/office/officeart/2005/8/layout/hierarchy2"/>
    <dgm:cxn modelId="{440E9690-D6CE-43E8-9158-A0180546BAF3}" type="presParOf" srcId="{9DE7AC65-25D4-430C-AE92-0F2012FD6189}" destId="{FDD5F755-8B58-455C-8272-BB19F6C843FA}" srcOrd="1" destOrd="0" presId="urn:microsoft.com/office/officeart/2005/8/layout/hierarchy2"/>
    <dgm:cxn modelId="{795D8124-C2D1-4546-8C4A-30CE47ED3526}" type="presParOf" srcId="{FDD5F755-8B58-455C-8272-BB19F6C843FA}" destId="{B4E85F7B-5CF5-4161-A20C-E50691C25DE6}" srcOrd="0" destOrd="0" presId="urn:microsoft.com/office/officeart/2005/8/layout/hierarchy2"/>
    <dgm:cxn modelId="{257CCD4B-5151-41F7-AFDE-E2359984D576}" type="presParOf" srcId="{FDD5F755-8B58-455C-8272-BB19F6C843FA}" destId="{6D37BFEE-4239-4FBA-96E2-C8CE48CA30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0D4CB1-7ADE-4EB3-8E93-DC963780D246}" type="doc">
      <dgm:prSet loTypeId="urn:microsoft.com/office/officeart/2005/8/layout/hierarchy2" loCatId="hierarchy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693971A2-6C32-4AC2-8B87-F95489AED07E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Mediana (Me)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4ABC911-A73A-4EBB-9543-DB16A30B4DA5}" type="parTrans" cxnId="{F3983A5C-A56C-482A-AA86-5A1B2AC1AC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F846D8E5-8C67-44B6-9666-085AE83880CC}" type="sibTrans" cxnId="{F3983A5C-A56C-482A-AA86-5A1B2AC1AC9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A9F0002-06BD-4E18-817F-B94FA3DDF53C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impar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42B7BDA-1ED7-4DA4-B4B3-08B188469963}" type="parTrans" cxnId="{87FC6DFD-4BB7-4756-8959-57E9F97A3FE6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96C8BBA-41AD-47C3-BB3F-0E67AE98D689}" type="sibTrans" cxnId="{87FC6DFD-4BB7-4756-8959-57E9F97A3FE6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65D13584-DAE8-48BF-A3E5-49A9113EF53B}">
      <dgm:prSet phldrT="[Texto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E0695EC7-9B01-4894-9189-CAFC38B67600}" type="parTrans" cxnId="{26394461-5515-4148-BB18-EDA0E65E14BB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AC8EBEC-740E-4AE8-9289-8643BC1EC788}" type="sibTrans" cxnId="{26394461-5515-4148-BB18-EDA0E65E14BB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D2145A16-C222-42A0-A846-D9DD114FE877}">
      <dgm:prSet phldrT="[Texto]"/>
      <dgm:spPr/>
      <dgm:t>
        <a:bodyPr/>
        <a:lstStyle/>
        <a:p>
          <a:r>
            <a:rPr lang="es-AR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par</a:t>
          </a:r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A4352171-EBC4-4844-9CBC-775B80A3CF28}" type="parTrans" cxnId="{0CB6D108-985F-4F26-A584-9E41B24B7EE1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29F819D9-DCFD-4FC8-AB88-422ABE911A88}" type="sibTrans" cxnId="{0CB6D108-985F-4F26-A584-9E41B24B7EE1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9795F416-8D92-4772-8FD1-D7D0E1D5916E}">
      <dgm:prSet phldrT="[Texto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AR">
              <a:noFill/>
            </a:rPr>
            <a:t> </a:t>
          </a:r>
        </a:p>
      </dgm:t>
    </dgm:pt>
    <dgm:pt modelId="{6CE40AE4-6AB9-479E-BAB2-015CFF9DE0B3}" type="parTrans" cxnId="{8238F020-A3EB-46A5-A7BB-75F3775622C0}">
      <dgm:prSet/>
      <dgm:spPr/>
      <dgm:t>
        <a:bodyPr/>
        <a:lstStyle/>
        <a:p>
          <a:endParaRPr lang="es-AR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07BD9A65-8998-4773-9C13-0109748856BE}" type="sibTrans" cxnId="{8238F020-A3EB-46A5-A7BB-75F3775622C0}">
      <dgm:prSet/>
      <dgm:spPr/>
      <dgm:t>
        <a:bodyPr/>
        <a:lstStyle/>
        <a:p>
          <a:endParaRPr lang="es-AR" b="1" cap="none" spc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5EF1B4A8-675E-47C8-8ACE-830A4113726C}" type="pres">
      <dgm:prSet presAssocID="{8D0D4CB1-7ADE-4EB3-8E93-DC963780D2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C8F81E5-FA1F-4DC1-8DB3-74F2732C0D28}" type="pres">
      <dgm:prSet presAssocID="{693971A2-6C32-4AC2-8B87-F95489AED07E}" presName="root1" presStyleCnt="0"/>
      <dgm:spPr/>
      <dgm:t>
        <a:bodyPr/>
        <a:lstStyle/>
        <a:p>
          <a:endParaRPr lang="es-AR"/>
        </a:p>
      </dgm:t>
    </dgm:pt>
    <dgm:pt modelId="{47D592C4-828A-44B7-98F3-78D6439F5C93}" type="pres">
      <dgm:prSet presAssocID="{693971A2-6C32-4AC2-8B87-F95489AED0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26E37B-F2F4-4933-8AF9-916AFBE1F621}" type="pres">
      <dgm:prSet presAssocID="{693971A2-6C32-4AC2-8B87-F95489AED07E}" presName="level2hierChild" presStyleCnt="0"/>
      <dgm:spPr/>
      <dgm:t>
        <a:bodyPr/>
        <a:lstStyle/>
        <a:p>
          <a:endParaRPr lang="es-AR"/>
        </a:p>
      </dgm:t>
    </dgm:pt>
    <dgm:pt modelId="{0D955207-9BFC-4B6A-ADC7-8850A25A4A8E}" type="pres">
      <dgm:prSet presAssocID="{A42B7BDA-1ED7-4DA4-B4B3-08B188469963}" presName="conn2-1" presStyleLbl="parChTrans1D2" presStyleIdx="0" presStyleCnt="2"/>
      <dgm:spPr/>
      <dgm:t>
        <a:bodyPr/>
        <a:lstStyle/>
        <a:p>
          <a:endParaRPr lang="es-AR"/>
        </a:p>
      </dgm:t>
    </dgm:pt>
    <dgm:pt modelId="{ABED2D20-071C-451D-86C5-684B068800E9}" type="pres">
      <dgm:prSet presAssocID="{A42B7BDA-1ED7-4DA4-B4B3-08B188469963}" presName="connTx" presStyleLbl="parChTrans1D2" presStyleIdx="0" presStyleCnt="2"/>
      <dgm:spPr/>
      <dgm:t>
        <a:bodyPr/>
        <a:lstStyle/>
        <a:p>
          <a:endParaRPr lang="es-AR"/>
        </a:p>
      </dgm:t>
    </dgm:pt>
    <dgm:pt modelId="{AE66DE97-ACCD-4E1A-98D0-F921EC506C30}" type="pres">
      <dgm:prSet presAssocID="{AA9F0002-06BD-4E18-817F-B94FA3DDF53C}" presName="root2" presStyleCnt="0"/>
      <dgm:spPr/>
      <dgm:t>
        <a:bodyPr/>
        <a:lstStyle/>
        <a:p>
          <a:endParaRPr lang="es-AR"/>
        </a:p>
      </dgm:t>
    </dgm:pt>
    <dgm:pt modelId="{7F175C25-D64D-45F5-AEFF-C3DB0280C99D}" type="pres">
      <dgm:prSet presAssocID="{AA9F0002-06BD-4E18-817F-B94FA3DDF53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42D10F-1C07-4CC0-A60A-5B47B51597FC}" type="pres">
      <dgm:prSet presAssocID="{AA9F0002-06BD-4E18-817F-B94FA3DDF53C}" presName="level3hierChild" presStyleCnt="0"/>
      <dgm:spPr/>
      <dgm:t>
        <a:bodyPr/>
        <a:lstStyle/>
        <a:p>
          <a:endParaRPr lang="es-AR"/>
        </a:p>
      </dgm:t>
    </dgm:pt>
    <dgm:pt modelId="{8DF58BDD-90A4-411C-8604-A6DCD4BCAE57}" type="pres">
      <dgm:prSet presAssocID="{E0695EC7-9B01-4894-9189-CAFC38B67600}" presName="conn2-1" presStyleLbl="parChTrans1D3" presStyleIdx="0" presStyleCnt="2"/>
      <dgm:spPr/>
      <dgm:t>
        <a:bodyPr/>
        <a:lstStyle/>
        <a:p>
          <a:endParaRPr lang="es-AR"/>
        </a:p>
      </dgm:t>
    </dgm:pt>
    <dgm:pt modelId="{D90A842A-849E-476B-96DC-E913A91AC471}" type="pres">
      <dgm:prSet presAssocID="{E0695EC7-9B01-4894-9189-CAFC38B67600}" presName="connTx" presStyleLbl="parChTrans1D3" presStyleIdx="0" presStyleCnt="2"/>
      <dgm:spPr/>
      <dgm:t>
        <a:bodyPr/>
        <a:lstStyle/>
        <a:p>
          <a:endParaRPr lang="es-AR"/>
        </a:p>
      </dgm:t>
    </dgm:pt>
    <dgm:pt modelId="{0CE2E73B-C94B-4654-B1DE-4885E3EF9517}" type="pres">
      <dgm:prSet presAssocID="{65D13584-DAE8-48BF-A3E5-49A9113EF53B}" presName="root2" presStyleCnt="0"/>
      <dgm:spPr/>
      <dgm:t>
        <a:bodyPr/>
        <a:lstStyle/>
        <a:p>
          <a:endParaRPr lang="es-AR"/>
        </a:p>
      </dgm:t>
    </dgm:pt>
    <dgm:pt modelId="{0BBEFA64-6732-49E5-A1B3-D6246C9FBFCB}" type="pres">
      <dgm:prSet presAssocID="{65D13584-DAE8-48BF-A3E5-49A9113EF53B}" presName="LevelTwoTextNode" presStyleLbl="node3" presStyleIdx="0" presStyleCnt="2" custScaleX="335932" custScaleY="144146" custLinFactNeighborX="-8466" custLinFactNeighborY="-740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CB57B8-EF56-41A9-81B4-3CD4FF6AADDD}" type="pres">
      <dgm:prSet presAssocID="{65D13584-DAE8-48BF-A3E5-49A9113EF53B}" presName="level3hierChild" presStyleCnt="0"/>
      <dgm:spPr/>
      <dgm:t>
        <a:bodyPr/>
        <a:lstStyle/>
        <a:p>
          <a:endParaRPr lang="es-AR"/>
        </a:p>
      </dgm:t>
    </dgm:pt>
    <dgm:pt modelId="{94BFA75C-C919-4309-8B5C-74E87EC0859C}" type="pres">
      <dgm:prSet presAssocID="{A4352171-EBC4-4844-9CBC-775B80A3CF28}" presName="conn2-1" presStyleLbl="parChTrans1D2" presStyleIdx="1" presStyleCnt="2"/>
      <dgm:spPr/>
      <dgm:t>
        <a:bodyPr/>
        <a:lstStyle/>
        <a:p>
          <a:endParaRPr lang="es-AR"/>
        </a:p>
      </dgm:t>
    </dgm:pt>
    <dgm:pt modelId="{88052C32-0100-4C3A-BA90-4BD6E26AA4C4}" type="pres">
      <dgm:prSet presAssocID="{A4352171-EBC4-4844-9CBC-775B80A3CF28}" presName="connTx" presStyleLbl="parChTrans1D2" presStyleIdx="1" presStyleCnt="2"/>
      <dgm:spPr/>
      <dgm:t>
        <a:bodyPr/>
        <a:lstStyle/>
        <a:p>
          <a:endParaRPr lang="es-AR"/>
        </a:p>
      </dgm:t>
    </dgm:pt>
    <dgm:pt modelId="{912815C0-5F3A-4FC9-96AB-78F7CEC2B3A0}" type="pres">
      <dgm:prSet presAssocID="{D2145A16-C222-42A0-A846-D9DD114FE877}" presName="root2" presStyleCnt="0"/>
      <dgm:spPr/>
      <dgm:t>
        <a:bodyPr/>
        <a:lstStyle/>
        <a:p>
          <a:endParaRPr lang="es-AR"/>
        </a:p>
      </dgm:t>
    </dgm:pt>
    <dgm:pt modelId="{58C2B6BA-702E-4345-8598-4A44780B582B}" type="pres">
      <dgm:prSet presAssocID="{D2145A16-C222-42A0-A846-D9DD114FE87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E7AC65-25D4-430C-AE92-0F2012FD6189}" type="pres">
      <dgm:prSet presAssocID="{D2145A16-C222-42A0-A846-D9DD114FE877}" presName="level3hierChild" presStyleCnt="0"/>
      <dgm:spPr/>
      <dgm:t>
        <a:bodyPr/>
        <a:lstStyle/>
        <a:p>
          <a:endParaRPr lang="es-AR"/>
        </a:p>
      </dgm:t>
    </dgm:pt>
    <dgm:pt modelId="{87A38658-427B-4034-8F13-5FDDC44E67E4}" type="pres">
      <dgm:prSet presAssocID="{6CE40AE4-6AB9-479E-BAB2-015CFF9DE0B3}" presName="conn2-1" presStyleLbl="parChTrans1D3" presStyleIdx="1" presStyleCnt="2"/>
      <dgm:spPr/>
      <dgm:t>
        <a:bodyPr/>
        <a:lstStyle/>
        <a:p>
          <a:endParaRPr lang="es-AR"/>
        </a:p>
      </dgm:t>
    </dgm:pt>
    <dgm:pt modelId="{8EAB323D-996C-424F-B3D4-7A7802AA9E88}" type="pres">
      <dgm:prSet presAssocID="{6CE40AE4-6AB9-479E-BAB2-015CFF9DE0B3}" presName="connTx" presStyleLbl="parChTrans1D3" presStyleIdx="1" presStyleCnt="2"/>
      <dgm:spPr/>
      <dgm:t>
        <a:bodyPr/>
        <a:lstStyle/>
        <a:p>
          <a:endParaRPr lang="es-AR"/>
        </a:p>
      </dgm:t>
    </dgm:pt>
    <dgm:pt modelId="{FDD5F755-8B58-455C-8272-BB19F6C843FA}" type="pres">
      <dgm:prSet presAssocID="{9795F416-8D92-4772-8FD1-D7D0E1D5916E}" presName="root2" presStyleCnt="0"/>
      <dgm:spPr/>
      <dgm:t>
        <a:bodyPr/>
        <a:lstStyle/>
        <a:p>
          <a:endParaRPr lang="es-AR"/>
        </a:p>
      </dgm:t>
    </dgm:pt>
    <dgm:pt modelId="{B4E85F7B-5CF5-4161-A20C-E50691C25DE6}" type="pres">
      <dgm:prSet presAssocID="{9795F416-8D92-4772-8FD1-D7D0E1D5916E}" presName="LevelTwoTextNode" presStyleLbl="node3" presStyleIdx="1" presStyleCnt="2" custScaleX="311526" custScaleY="275729" custLinFactNeighborX="13393" custLinFactNeighborY="5829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D37BFEE-4239-4FBA-96E2-C8CE48CA30DB}" type="pres">
      <dgm:prSet presAssocID="{9795F416-8D92-4772-8FD1-D7D0E1D5916E}" presName="level3hierChild" presStyleCnt="0"/>
      <dgm:spPr/>
      <dgm:t>
        <a:bodyPr/>
        <a:lstStyle/>
        <a:p>
          <a:endParaRPr lang="es-AR"/>
        </a:p>
      </dgm:t>
    </dgm:pt>
  </dgm:ptLst>
  <dgm:cxnLst>
    <dgm:cxn modelId="{FE0DF6EE-F3EF-4E10-A191-C0BCC8780CD0}" type="presOf" srcId="{6CE40AE4-6AB9-479E-BAB2-015CFF9DE0B3}" destId="{8EAB323D-996C-424F-B3D4-7A7802AA9E88}" srcOrd="1" destOrd="0" presId="urn:microsoft.com/office/officeart/2005/8/layout/hierarchy2"/>
    <dgm:cxn modelId="{2CBA5DE2-9E6A-43C3-AE04-E9BC3FF2B9F3}" type="presOf" srcId="{E0695EC7-9B01-4894-9189-CAFC38B67600}" destId="{D90A842A-849E-476B-96DC-E913A91AC471}" srcOrd="1" destOrd="0" presId="urn:microsoft.com/office/officeart/2005/8/layout/hierarchy2"/>
    <dgm:cxn modelId="{8F4C434A-1506-4CB9-B70D-B4CE19C97816}" type="presOf" srcId="{A42B7BDA-1ED7-4DA4-B4B3-08B188469963}" destId="{0D955207-9BFC-4B6A-ADC7-8850A25A4A8E}" srcOrd="0" destOrd="0" presId="urn:microsoft.com/office/officeart/2005/8/layout/hierarchy2"/>
    <dgm:cxn modelId="{097C418B-61BB-4751-9B19-0AE4C0414DDB}" type="presOf" srcId="{A4352171-EBC4-4844-9CBC-775B80A3CF28}" destId="{88052C32-0100-4C3A-BA90-4BD6E26AA4C4}" srcOrd="1" destOrd="0" presId="urn:microsoft.com/office/officeart/2005/8/layout/hierarchy2"/>
    <dgm:cxn modelId="{E8A851BC-4194-425C-BCDF-2B2CAADA69D2}" type="presOf" srcId="{6CE40AE4-6AB9-479E-BAB2-015CFF9DE0B3}" destId="{87A38658-427B-4034-8F13-5FDDC44E67E4}" srcOrd="0" destOrd="0" presId="urn:microsoft.com/office/officeart/2005/8/layout/hierarchy2"/>
    <dgm:cxn modelId="{95B8D4C4-4815-42A4-8987-169DD34C2440}" type="presOf" srcId="{8D0D4CB1-7ADE-4EB3-8E93-DC963780D246}" destId="{5EF1B4A8-675E-47C8-8ACE-830A4113726C}" srcOrd="0" destOrd="0" presId="urn:microsoft.com/office/officeart/2005/8/layout/hierarchy2"/>
    <dgm:cxn modelId="{87FC6DFD-4BB7-4756-8959-57E9F97A3FE6}" srcId="{693971A2-6C32-4AC2-8B87-F95489AED07E}" destId="{AA9F0002-06BD-4E18-817F-B94FA3DDF53C}" srcOrd="0" destOrd="0" parTransId="{A42B7BDA-1ED7-4DA4-B4B3-08B188469963}" sibTransId="{096C8BBA-41AD-47C3-BB3F-0E67AE98D689}"/>
    <dgm:cxn modelId="{0CB6D108-985F-4F26-A584-9E41B24B7EE1}" srcId="{693971A2-6C32-4AC2-8B87-F95489AED07E}" destId="{D2145A16-C222-42A0-A846-D9DD114FE877}" srcOrd="1" destOrd="0" parTransId="{A4352171-EBC4-4844-9CBC-775B80A3CF28}" sibTransId="{29F819D9-DCFD-4FC8-AB88-422ABE911A88}"/>
    <dgm:cxn modelId="{493CB215-34AF-4520-8654-BBC93504360B}" type="presOf" srcId="{65D13584-DAE8-48BF-A3E5-49A9113EF53B}" destId="{0BBEFA64-6732-49E5-A1B3-D6246C9FBFCB}" srcOrd="0" destOrd="0" presId="urn:microsoft.com/office/officeart/2005/8/layout/hierarchy2"/>
    <dgm:cxn modelId="{1EBAA35A-CD85-4808-8051-74A9EFBBBA43}" type="presOf" srcId="{A4352171-EBC4-4844-9CBC-775B80A3CF28}" destId="{94BFA75C-C919-4309-8B5C-74E87EC0859C}" srcOrd="0" destOrd="0" presId="urn:microsoft.com/office/officeart/2005/8/layout/hierarchy2"/>
    <dgm:cxn modelId="{26394461-5515-4148-BB18-EDA0E65E14BB}" srcId="{AA9F0002-06BD-4E18-817F-B94FA3DDF53C}" destId="{65D13584-DAE8-48BF-A3E5-49A9113EF53B}" srcOrd="0" destOrd="0" parTransId="{E0695EC7-9B01-4894-9189-CAFC38B67600}" sibTransId="{9AC8EBEC-740E-4AE8-9289-8643BC1EC788}"/>
    <dgm:cxn modelId="{2ECDC501-FFC4-468D-8D63-D332F970FA3B}" type="presOf" srcId="{A42B7BDA-1ED7-4DA4-B4B3-08B188469963}" destId="{ABED2D20-071C-451D-86C5-684B068800E9}" srcOrd="1" destOrd="0" presId="urn:microsoft.com/office/officeart/2005/8/layout/hierarchy2"/>
    <dgm:cxn modelId="{F3983A5C-A56C-482A-AA86-5A1B2AC1AC91}" srcId="{8D0D4CB1-7ADE-4EB3-8E93-DC963780D246}" destId="{693971A2-6C32-4AC2-8B87-F95489AED07E}" srcOrd="0" destOrd="0" parTransId="{24ABC911-A73A-4EBB-9543-DB16A30B4DA5}" sibTransId="{F846D8E5-8C67-44B6-9666-085AE83880CC}"/>
    <dgm:cxn modelId="{2788ADE2-972B-4DD6-9EEC-BD07F7B72600}" type="presOf" srcId="{D2145A16-C222-42A0-A846-D9DD114FE877}" destId="{58C2B6BA-702E-4345-8598-4A44780B582B}" srcOrd="0" destOrd="0" presId="urn:microsoft.com/office/officeart/2005/8/layout/hierarchy2"/>
    <dgm:cxn modelId="{8238F020-A3EB-46A5-A7BB-75F3775622C0}" srcId="{D2145A16-C222-42A0-A846-D9DD114FE877}" destId="{9795F416-8D92-4772-8FD1-D7D0E1D5916E}" srcOrd="0" destOrd="0" parTransId="{6CE40AE4-6AB9-479E-BAB2-015CFF9DE0B3}" sibTransId="{07BD9A65-8998-4773-9C13-0109748856BE}"/>
    <dgm:cxn modelId="{3425080E-29C8-40F0-9A36-F8816D261CDF}" type="presOf" srcId="{E0695EC7-9B01-4894-9189-CAFC38B67600}" destId="{8DF58BDD-90A4-411C-8604-A6DCD4BCAE57}" srcOrd="0" destOrd="0" presId="urn:microsoft.com/office/officeart/2005/8/layout/hierarchy2"/>
    <dgm:cxn modelId="{5DF0F3B0-84E4-4FC7-82D9-9DE7C9FBDC26}" type="presOf" srcId="{AA9F0002-06BD-4E18-817F-B94FA3DDF53C}" destId="{7F175C25-D64D-45F5-AEFF-C3DB0280C99D}" srcOrd="0" destOrd="0" presId="urn:microsoft.com/office/officeart/2005/8/layout/hierarchy2"/>
    <dgm:cxn modelId="{0383CECD-2DC2-48F6-AD61-E2E4E9C18A8B}" type="presOf" srcId="{9795F416-8D92-4772-8FD1-D7D0E1D5916E}" destId="{B4E85F7B-5CF5-4161-A20C-E50691C25DE6}" srcOrd="0" destOrd="0" presId="urn:microsoft.com/office/officeart/2005/8/layout/hierarchy2"/>
    <dgm:cxn modelId="{960AA43E-12A3-4326-8E7E-E669EB52E452}" type="presOf" srcId="{693971A2-6C32-4AC2-8B87-F95489AED07E}" destId="{47D592C4-828A-44B7-98F3-78D6439F5C93}" srcOrd="0" destOrd="0" presId="urn:microsoft.com/office/officeart/2005/8/layout/hierarchy2"/>
    <dgm:cxn modelId="{3DC2C2FC-14B2-459F-B611-51BE0A546DD2}" type="presParOf" srcId="{5EF1B4A8-675E-47C8-8ACE-830A4113726C}" destId="{1C8F81E5-FA1F-4DC1-8DB3-74F2732C0D28}" srcOrd="0" destOrd="0" presId="urn:microsoft.com/office/officeart/2005/8/layout/hierarchy2"/>
    <dgm:cxn modelId="{0538FBB5-DD32-403C-BDAD-5CB5B8C529FD}" type="presParOf" srcId="{1C8F81E5-FA1F-4DC1-8DB3-74F2732C0D28}" destId="{47D592C4-828A-44B7-98F3-78D6439F5C93}" srcOrd="0" destOrd="0" presId="urn:microsoft.com/office/officeart/2005/8/layout/hierarchy2"/>
    <dgm:cxn modelId="{F9B837E9-BA90-47F2-95DE-7A491121F362}" type="presParOf" srcId="{1C8F81E5-FA1F-4DC1-8DB3-74F2732C0D28}" destId="{0726E37B-F2F4-4933-8AF9-916AFBE1F621}" srcOrd="1" destOrd="0" presId="urn:microsoft.com/office/officeart/2005/8/layout/hierarchy2"/>
    <dgm:cxn modelId="{B6D2EC2E-8D6F-47F2-8547-4AB6CE8B12B6}" type="presParOf" srcId="{0726E37B-F2F4-4933-8AF9-916AFBE1F621}" destId="{0D955207-9BFC-4B6A-ADC7-8850A25A4A8E}" srcOrd="0" destOrd="0" presId="urn:microsoft.com/office/officeart/2005/8/layout/hierarchy2"/>
    <dgm:cxn modelId="{F0875C23-82E6-48E2-BFB2-F768331F26AC}" type="presParOf" srcId="{0D955207-9BFC-4B6A-ADC7-8850A25A4A8E}" destId="{ABED2D20-071C-451D-86C5-684B068800E9}" srcOrd="0" destOrd="0" presId="urn:microsoft.com/office/officeart/2005/8/layout/hierarchy2"/>
    <dgm:cxn modelId="{33A75430-315E-4805-9DFD-B70449C09A01}" type="presParOf" srcId="{0726E37B-F2F4-4933-8AF9-916AFBE1F621}" destId="{AE66DE97-ACCD-4E1A-98D0-F921EC506C30}" srcOrd="1" destOrd="0" presId="urn:microsoft.com/office/officeart/2005/8/layout/hierarchy2"/>
    <dgm:cxn modelId="{900A1A5E-7E70-48B7-94C7-51DEE83A8D0A}" type="presParOf" srcId="{AE66DE97-ACCD-4E1A-98D0-F921EC506C30}" destId="{7F175C25-D64D-45F5-AEFF-C3DB0280C99D}" srcOrd="0" destOrd="0" presId="urn:microsoft.com/office/officeart/2005/8/layout/hierarchy2"/>
    <dgm:cxn modelId="{6CEBC639-167E-4A57-AECB-94506F857206}" type="presParOf" srcId="{AE66DE97-ACCD-4E1A-98D0-F921EC506C30}" destId="{A942D10F-1C07-4CC0-A60A-5B47B51597FC}" srcOrd="1" destOrd="0" presId="urn:microsoft.com/office/officeart/2005/8/layout/hierarchy2"/>
    <dgm:cxn modelId="{CCF00C10-E573-481E-B761-EAD044E1B72E}" type="presParOf" srcId="{A942D10F-1C07-4CC0-A60A-5B47B51597FC}" destId="{8DF58BDD-90A4-411C-8604-A6DCD4BCAE57}" srcOrd="0" destOrd="0" presId="urn:microsoft.com/office/officeart/2005/8/layout/hierarchy2"/>
    <dgm:cxn modelId="{3AC9A7BB-540D-4355-8E76-959943B2F02A}" type="presParOf" srcId="{8DF58BDD-90A4-411C-8604-A6DCD4BCAE57}" destId="{D90A842A-849E-476B-96DC-E913A91AC471}" srcOrd="0" destOrd="0" presId="urn:microsoft.com/office/officeart/2005/8/layout/hierarchy2"/>
    <dgm:cxn modelId="{49966615-7E1A-4C29-8FD5-A70BC9D40F14}" type="presParOf" srcId="{A942D10F-1C07-4CC0-A60A-5B47B51597FC}" destId="{0CE2E73B-C94B-4654-B1DE-4885E3EF9517}" srcOrd="1" destOrd="0" presId="urn:microsoft.com/office/officeart/2005/8/layout/hierarchy2"/>
    <dgm:cxn modelId="{C327AAE7-F76E-4113-A68D-CDD352EBC8E7}" type="presParOf" srcId="{0CE2E73B-C94B-4654-B1DE-4885E3EF9517}" destId="{0BBEFA64-6732-49E5-A1B3-D6246C9FBFCB}" srcOrd="0" destOrd="0" presId="urn:microsoft.com/office/officeart/2005/8/layout/hierarchy2"/>
    <dgm:cxn modelId="{86F4686C-EC72-41A6-B577-53F4428D9F1E}" type="presParOf" srcId="{0CE2E73B-C94B-4654-B1DE-4885E3EF9517}" destId="{CFCB57B8-EF56-41A9-81B4-3CD4FF6AADDD}" srcOrd="1" destOrd="0" presId="urn:microsoft.com/office/officeart/2005/8/layout/hierarchy2"/>
    <dgm:cxn modelId="{64D3CC10-3C5D-443B-A038-822F1ED197E5}" type="presParOf" srcId="{0726E37B-F2F4-4933-8AF9-916AFBE1F621}" destId="{94BFA75C-C919-4309-8B5C-74E87EC0859C}" srcOrd="2" destOrd="0" presId="urn:microsoft.com/office/officeart/2005/8/layout/hierarchy2"/>
    <dgm:cxn modelId="{C94D7A7E-8B81-41AF-8982-9C833D067832}" type="presParOf" srcId="{94BFA75C-C919-4309-8B5C-74E87EC0859C}" destId="{88052C32-0100-4C3A-BA90-4BD6E26AA4C4}" srcOrd="0" destOrd="0" presId="urn:microsoft.com/office/officeart/2005/8/layout/hierarchy2"/>
    <dgm:cxn modelId="{588A39DD-ECD5-4E9E-A094-724E47592239}" type="presParOf" srcId="{0726E37B-F2F4-4933-8AF9-916AFBE1F621}" destId="{912815C0-5F3A-4FC9-96AB-78F7CEC2B3A0}" srcOrd="3" destOrd="0" presId="urn:microsoft.com/office/officeart/2005/8/layout/hierarchy2"/>
    <dgm:cxn modelId="{40DBACA2-7776-4811-947D-A756B0A2586C}" type="presParOf" srcId="{912815C0-5F3A-4FC9-96AB-78F7CEC2B3A0}" destId="{58C2B6BA-702E-4345-8598-4A44780B582B}" srcOrd="0" destOrd="0" presId="urn:microsoft.com/office/officeart/2005/8/layout/hierarchy2"/>
    <dgm:cxn modelId="{CAA0C778-144C-4893-9D12-C58949D7A941}" type="presParOf" srcId="{912815C0-5F3A-4FC9-96AB-78F7CEC2B3A0}" destId="{9DE7AC65-25D4-430C-AE92-0F2012FD6189}" srcOrd="1" destOrd="0" presId="urn:microsoft.com/office/officeart/2005/8/layout/hierarchy2"/>
    <dgm:cxn modelId="{B79CC1E2-9387-4DCD-9D2E-F62106886FEC}" type="presParOf" srcId="{9DE7AC65-25D4-430C-AE92-0F2012FD6189}" destId="{87A38658-427B-4034-8F13-5FDDC44E67E4}" srcOrd="0" destOrd="0" presId="urn:microsoft.com/office/officeart/2005/8/layout/hierarchy2"/>
    <dgm:cxn modelId="{4ED95A30-8B7D-476A-9EA6-B29A79516AC4}" type="presParOf" srcId="{87A38658-427B-4034-8F13-5FDDC44E67E4}" destId="{8EAB323D-996C-424F-B3D4-7A7802AA9E88}" srcOrd="0" destOrd="0" presId="urn:microsoft.com/office/officeart/2005/8/layout/hierarchy2"/>
    <dgm:cxn modelId="{440E9690-D6CE-43E8-9158-A0180546BAF3}" type="presParOf" srcId="{9DE7AC65-25D4-430C-AE92-0F2012FD6189}" destId="{FDD5F755-8B58-455C-8272-BB19F6C843FA}" srcOrd="1" destOrd="0" presId="urn:microsoft.com/office/officeart/2005/8/layout/hierarchy2"/>
    <dgm:cxn modelId="{795D8124-C2D1-4546-8C4A-30CE47ED3526}" type="presParOf" srcId="{FDD5F755-8B58-455C-8272-BB19F6C843FA}" destId="{B4E85F7B-5CF5-4161-A20C-E50691C25DE6}" srcOrd="0" destOrd="0" presId="urn:microsoft.com/office/officeart/2005/8/layout/hierarchy2"/>
    <dgm:cxn modelId="{257CCD4B-5151-41F7-AFDE-E2359984D576}" type="presParOf" srcId="{FDD5F755-8B58-455C-8272-BB19F6C843FA}" destId="{6D37BFEE-4239-4FBA-96E2-C8CE48CA30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9E5913-2247-4462-9206-2D8A8949D3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793D478-E9C1-4A2F-891F-7728F8FFC168}">
      <dgm:prSet phldrT="[Texto]"/>
      <dgm:spPr/>
      <dgm:t>
        <a:bodyPr/>
        <a:lstStyle/>
        <a:p>
          <a:r>
            <a:rPr lang="en-US" dirty="0"/>
            <a:t>Experimento aleatorio</a:t>
          </a:r>
          <a:endParaRPr lang="es-AR" dirty="0"/>
        </a:p>
      </dgm:t>
    </dgm:pt>
    <dgm:pt modelId="{887AB007-B706-4397-B2F3-9F7ADEBB53E5}" type="parTrans" cxnId="{52C64BF9-A158-4154-8550-E69398359640}">
      <dgm:prSet/>
      <dgm:spPr/>
      <dgm:t>
        <a:bodyPr/>
        <a:lstStyle/>
        <a:p>
          <a:endParaRPr lang="es-AR"/>
        </a:p>
      </dgm:t>
    </dgm:pt>
    <dgm:pt modelId="{AED6CE82-5D6D-4377-A667-8650BEEF08FE}" type="sibTrans" cxnId="{52C64BF9-A158-4154-8550-E69398359640}">
      <dgm:prSet/>
      <dgm:spPr/>
      <dgm:t>
        <a:bodyPr/>
        <a:lstStyle/>
        <a:p>
          <a:endParaRPr lang="es-AR"/>
        </a:p>
      </dgm:t>
    </dgm:pt>
    <dgm:pt modelId="{E3C774DB-D711-4C72-AAD4-FDF537A2CAFE}">
      <dgm:prSet phldrT="[Texto]"/>
      <dgm:spPr/>
      <dgm:t>
        <a:bodyPr/>
        <a:lstStyle/>
        <a:p>
          <a:r>
            <a:rPr lang="en-US" dirty="0"/>
            <a:t>Conjunto de reglas</a:t>
          </a:r>
          <a:endParaRPr lang="es-AR" dirty="0"/>
        </a:p>
      </dgm:t>
    </dgm:pt>
    <dgm:pt modelId="{5CAE77C0-BE4B-4A4E-98F5-8172EF40C86B}" type="parTrans" cxnId="{B43E1B80-00ED-4AE2-80F0-805BF6FB9BE9}">
      <dgm:prSet/>
      <dgm:spPr/>
      <dgm:t>
        <a:bodyPr/>
        <a:lstStyle/>
        <a:p>
          <a:endParaRPr lang="es-AR"/>
        </a:p>
      </dgm:t>
    </dgm:pt>
    <dgm:pt modelId="{9E1E411C-7674-49F3-A5FA-EC96BBFE75B5}" type="sibTrans" cxnId="{B43E1B80-00ED-4AE2-80F0-805BF6FB9BE9}">
      <dgm:prSet/>
      <dgm:spPr/>
      <dgm:t>
        <a:bodyPr/>
        <a:lstStyle/>
        <a:p>
          <a:endParaRPr lang="es-AR"/>
        </a:p>
      </dgm:t>
    </dgm:pt>
    <dgm:pt modelId="{352A7FB5-EC7F-417E-A76A-3F2272FEC3EF}">
      <dgm:prSet phldrT="[Texto]"/>
      <dgm:spPr/>
      <dgm:t>
        <a:bodyPr/>
        <a:lstStyle/>
        <a:p>
          <a:r>
            <a:rPr lang="en-US" dirty="0"/>
            <a:t>Azar</a:t>
          </a:r>
          <a:endParaRPr lang="es-AR" dirty="0"/>
        </a:p>
      </dgm:t>
    </dgm:pt>
    <dgm:pt modelId="{F888B1E1-DEDD-4B39-8286-A9CF6092AC12}" type="parTrans" cxnId="{CD95E5F7-E650-4C1A-8F1D-66DD3C74CE31}">
      <dgm:prSet/>
      <dgm:spPr/>
      <dgm:t>
        <a:bodyPr/>
        <a:lstStyle/>
        <a:p>
          <a:endParaRPr lang="es-AR"/>
        </a:p>
      </dgm:t>
    </dgm:pt>
    <dgm:pt modelId="{4CE54D60-9993-4D58-8921-6A6DD3BBA2D5}" type="sibTrans" cxnId="{CD95E5F7-E650-4C1A-8F1D-66DD3C74CE31}">
      <dgm:prSet/>
      <dgm:spPr/>
      <dgm:t>
        <a:bodyPr/>
        <a:lstStyle/>
        <a:p>
          <a:endParaRPr lang="es-AR"/>
        </a:p>
      </dgm:t>
    </dgm:pt>
    <dgm:pt modelId="{58A185BB-6CD6-4471-9C12-47257BC5B906}">
      <dgm:prSet/>
      <dgm:spPr/>
      <dgm:t>
        <a:bodyPr/>
        <a:lstStyle/>
        <a:p>
          <a:r>
            <a:rPr lang="en-US" dirty="0"/>
            <a:t>Repetibles</a:t>
          </a:r>
          <a:endParaRPr lang="es-AR" dirty="0"/>
        </a:p>
      </dgm:t>
    </dgm:pt>
    <dgm:pt modelId="{48437F0A-E6B7-46C1-A21C-13042EA4BBA3}" type="parTrans" cxnId="{AB2CE521-AFA4-4082-B837-46AEFF60BAAF}">
      <dgm:prSet/>
      <dgm:spPr/>
      <dgm:t>
        <a:bodyPr/>
        <a:lstStyle/>
        <a:p>
          <a:endParaRPr lang="es-AR"/>
        </a:p>
      </dgm:t>
    </dgm:pt>
    <dgm:pt modelId="{206B85BC-CD6F-4DE5-BC7A-F9EEDD2EAF6B}" type="sibTrans" cxnId="{AB2CE521-AFA4-4082-B837-46AEFF60BAAF}">
      <dgm:prSet/>
      <dgm:spPr/>
      <dgm:t>
        <a:bodyPr/>
        <a:lstStyle/>
        <a:p>
          <a:endParaRPr lang="es-AR"/>
        </a:p>
      </dgm:t>
    </dgm:pt>
    <dgm:pt modelId="{4654772A-41EC-4D08-8CDB-FA870272A61F}" type="pres">
      <dgm:prSet presAssocID="{689E5913-2247-4462-9206-2D8A8949D3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93C13-7482-4DF5-90C2-FC7579A8246D}" type="pres">
      <dgm:prSet presAssocID="{4793D478-E9C1-4A2F-891F-7728F8FFC168}" presName="hierRoot1" presStyleCnt="0"/>
      <dgm:spPr/>
    </dgm:pt>
    <dgm:pt modelId="{0FC9E499-4D9C-4C44-8547-6C3944CABB86}" type="pres">
      <dgm:prSet presAssocID="{4793D478-E9C1-4A2F-891F-7728F8FFC168}" presName="composite" presStyleCnt="0"/>
      <dgm:spPr/>
    </dgm:pt>
    <dgm:pt modelId="{C1DF6238-09DC-45D0-AE72-C204832D9E18}" type="pres">
      <dgm:prSet presAssocID="{4793D478-E9C1-4A2F-891F-7728F8FFC168}" presName="background" presStyleLbl="node0" presStyleIdx="0" presStyleCnt="1"/>
      <dgm:spPr/>
    </dgm:pt>
    <dgm:pt modelId="{EA4D5734-8917-4A96-8318-B4084632A949}" type="pres">
      <dgm:prSet presAssocID="{4793D478-E9C1-4A2F-891F-7728F8FFC168}" presName="text" presStyleLbl="fgAcc0" presStyleIdx="0" presStyleCnt="1">
        <dgm:presLayoutVars>
          <dgm:chPref val="3"/>
        </dgm:presLayoutVars>
      </dgm:prSet>
      <dgm:spPr/>
    </dgm:pt>
    <dgm:pt modelId="{A8584A94-6B51-4C65-96F8-FA176BEAFE06}" type="pres">
      <dgm:prSet presAssocID="{4793D478-E9C1-4A2F-891F-7728F8FFC168}" presName="hierChild2" presStyleCnt="0"/>
      <dgm:spPr/>
    </dgm:pt>
    <dgm:pt modelId="{933B3D32-D086-4EF1-84A2-0504286BD71D}" type="pres">
      <dgm:prSet presAssocID="{5CAE77C0-BE4B-4A4E-98F5-8172EF40C86B}" presName="Name10" presStyleLbl="parChTrans1D2" presStyleIdx="0" presStyleCnt="3"/>
      <dgm:spPr/>
    </dgm:pt>
    <dgm:pt modelId="{6B0F8D65-D05E-438F-BD0D-A91BAA67E49B}" type="pres">
      <dgm:prSet presAssocID="{E3C774DB-D711-4C72-AAD4-FDF537A2CAFE}" presName="hierRoot2" presStyleCnt="0"/>
      <dgm:spPr/>
    </dgm:pt>
    <dgm:pt modelId="{76144AD8-0429-48C9-B262-C6C622266EA7}" type="pres">
      <dgm:prSet presAssocID="{E3C774DB-D711-4C72-AAD4-FDF537A2CAFE}" presName="composite2" presStyleCnt="0"/>
      <dgm:spPr/>
    </dgm:pt>
    <dgm:pt modelId="{FA106727-AFB1-4E0A-A378-70ED933B0EAB}" type="pres">
      <dgm:prSet presAssocID="{E3C774DB-D711-4C72-AAD4-FDF537A2CAFE}" presName="background2" presStyleLbl="node2" presStyleIdx="0" presStyleCnt="3"/>
      <dgm:spPr/>
    </dgm:pt>
    <dgm:pt modelId="{2F7EC273-9D81-464F-945A-20ED16DCEB25}" type="pres">
      <dgm:prSet presAssocID="{E3C774DB-D711-4C72-AAD4-FDF537A2CAFE}" presName="text2" presStyleLbl="fgAcc2" presStyleIdx="0" presStyleCnt="3">
        <dgm:presLayoutVars>
          <dgm:chPref val="3"/>
        </dgm:presLayoutVars>
      </dgm:prSet>
      <dgm:spPr/>
    </dgm:pt>
    <dgm:pt modelId="{D6583745-6925-497B-9758-40868313CF3A}" type="pres">
      <dgm:prSet presAssocID="{E3C774DB-D711-4C72-AAD4-FDF537A2CAFE}" presName="hierChild3" presStyleCnt="0"/>
      <dgm:spPr/>
    </dgm:pt>
    <dgm:pt modelId="{0DEA1E31-4683-47D4-8B22-36A1DA8339C1}" type="pres">
      <dgm:prSet presAssocID="{48437F0A-E6B7-46C1-A21C-13042EA4BBA3}" presName="Name10" presStyleLbl="parChTrans1D2" presStyleIdx="1" presStyleCnt="3"/>
      <dgm:spPr/>
    </dgm:pt>
    <dgm:pt modelId="{D7C3A58F-3436-40CE-BB8D-D0850A7745F7}" type="pres">
      <dgm:prSet presAssocID="{58A185BB-6CD6-4471-9C12-47257BC5B906}" presName="hierRoot2" presStyleCnt="0"/>
      <dgm:spPr/>
    </dgm:pt>
    <dgm:pt modelId="{9A3EE346-1BC3-4394-BBB1-AA0B640418C5}" type="pres">
      <dgm:prSet presAssocID="{58A185BB-6CD6-4471-9C12-47257BC5B906}" presName="composite2" presStyleCnt="0"/>
      <dgm:spPr/>
    </dgm:pt>
    <dgm:pt modelId="{362DEDE0-9572-4618-9198-D2246617FDE5}" type="pres">
      <dgm:prSet presAssocID="{58A185BB-6CD6-4471-9C12-47257BC5B906}" presName="background2" presStyleLbl="node2" presStyleIdx="1" presStyleCnt="3"/>
      <dgm:spPr/>
    </dgm:pt>
    <dgm:pt modelId="{A87FAAA2-A0B2-4909-ADF1-426A823A9BF1}" type="pres">
      <dgm:prSet presAssocID="{58A185BB-6CD6-4471-9C12-47257BC5B906}" presName="text2" presStyleLbl="fgAcc2" presStyleIdx="1" presStyleCnt="3">
        <dgm:presLayoutVars>
          <dgm:chPref val="3"/>
        </dgm:presLayoutVars>
      </dgm:prSet>
      <dgm:spPr/>
    </dgm:pt>
    <dgm:pt modelId="{DA1EABFC-8A02-453E-96F8-67F95A2E7307}" type="pres">
      <dgm:prSet presAssocID="{58A185BB-6CD6-4471-9C12-47257BC5B906}" presName="hierChild3" presStyleCnt="0"/>
      <dgm:spPr/>
    </dgm:pt>
    <dgm:pt modelId="{2CDDE034-831C-4F10-A2CC-11BAFC4770FD}" type="pres">
      <dgm:prSet presAssocID="{F888B1E1-DEDD-4B39-8286-A9CF6092AC12}" presName="Name10" presStyleLbl="parChTrans1D2" presStyleIdx="2" presStyleCnt="3"/>
      <dgm:spPr/>
    </dgm:pt>
    <dgm:pt modelId="{FDFCCAFE-66DA-41A6-91E0-A835E827A544}" type="pres">
      <dgm:prSet presAssocID="{352A7FB5-EC7F-417E-A76A-3F2272FEC3EF}" presName="hierRoot2" presStyleCnt="0"/>
      <dgm:spPr/>
    </dgm:pt>
    <dgm:pt modelId="{5622CA5D-4CD1-4CC9-8B97-08A616E913DC}" type="pres">
      <dgm:prSet presAssocID="{352A7FB5-EC7F-417E-A76A-3F2272FEC3EF}" presName="composite2" presStyleCnt="0"/>
      <dgm:spPr/>
    </dgm:pt>
    <dgm:pt modelId="{79B3E0BB-2262-4518-AB2D-62DB0C84FD2E}" type="pres">
      <dgm:prSet presAssocID="{352A7FB5-EC7F-417E-A76A-3F2272FEC3EF}" presName="background2" presStyleLbl="node2" presStyleIdx="2" presStyleCnt="3"/>
      <dgm:spPr/>
    </dgm:pt>
    <dgm:pt modelId="{675029DE-412A-45AF-8BDD-1DE574037F2D}" type="pres">
      <dgm:prSet presAssocID="{352A7FB5-EC7F-417E-A76A-3F2272FEC3EF}" presName="text2" presStyleLbl="fgAcc2" presStyleIdx="2" presStyleCnt="3">
        <dgm:presLayoutVars>
          <dgm:chPref val="3"/>
        </dgm:presLayoutVars>
      </dgm:prSet>
      <dgm:spPr/>
    </dgm:pt>
    <dgm:pt modelId="{06FE6EF4-FFCF-4966-9CD4-BA8CE8DE6A29}" type="pres">
      <dgm:prSet presAssocID="{352A7FB5-EC7F-417E-A76A-3F2272FEC3EF}" presName="hierChild3" presStyleCnt="0"/>
      <dgm:spPr/>
    </dgm:pt>
  </dgm:ptLst>
  <dgm:cxnLst>
    <dgm:cxn modelId="{D3D83E06-4F9A-4C4C-BDCA-84458EBFF35E}" type="presOf" srcId="{E3C774DB-D711-4C72-AAD4-FDF537A2CAFE}" destId="{2F7EC273-9D81-464F-945A-20ED16DCEB25}" srcOrd="0" destOrd="0" presId="urn:microsoft.com/office/officeart/2005/8/layout/hierarchy1"/>
    <dgm:cxn modelId="{AB2CE521-AFA4-4082-B837-46AEFF60BAAF}" srcId="{4793D478-E9C1-4A2F-891F-7728F8FFC168}" destId="{58A185BB-6CD6-4471-9C12-47257BC5B906}" srcOrd="1" destOrd="0" parTransId="{48437F0A-E6B7-46C1-A21C-13042EA4BBA3}" sibTransId="{206B85BC-CD6F-4DE5-BC7A-F9EEDD2EAF6B}"/>
    <dgm:cxn modelId="{6EB4EF4D-1FC5-4323-976F-F32CCAE16C3B}" type="presOf" srcId="{58A185BB-6CD6-4471-9C12-47257BC5B906}" destId="{A87FAAA2-A0B2-4909-ADF1-426A823A9BF1}" srcOrd="0" destOrd="0" presId="urn:microsoft.com/office/officeart/2005/8/layout/hierarchy1"/>
    <dgm:cxn modelId="{A8EDFF4F-BF56-4C7D-8CC5-D5856D6904A0}" type="presOf" srcId="{5CAE77C0-BE4B-4A4E-98F5-8172EF40C86B}" destId="{933B3D32-D086-4EF1-84A2-0504286BD71D}" srcOrd="0" destOrd="0" presId="urn:microsoft.com/office/officeart/2005/8/layout/hierarchy1"/>
    <dgm:cxn modelId="{B43E1B80-00ED-4AE2-80F0-805BF6FB9BE9}" srcId="{4793D478-E9C1-4A2F-891F-7728F8FFC168}" destId="{E3C774DB-D711-4C72-AAD4-FDF537A2CAFE}" srcOrd="0" destOrd="0" parTransId="{5CAE77C0-BE4B-4A4E-98F5-8172EF40C86B}" sibTransId="{9E1E411C-7674-49F3-A5FA-EC96BBFE75B5}"/>
    <dgm:cxn modelId="{A35F39A7-3BD0-4EA2-935F-B2BE65E70AFC}" type="presOf" srcId="{48437F0A-E6B7-46C1-A21C-13042EA4BBA3}" destId="{0DEA1E31-4683-47D4-8B22-36A1DA8339C1}" srcOrd="0" destOrd="0" presId="urn:microsoft.com/office/officeart/2005/8/layout/hierarchy1"/>
    <dgm:cxn modelId="{DA7FB0B5-4632-4AB0-93D7-B2661829D3D0}" type="presOf" srcId="{689E5913-2247-4462-9206-2D8A8949D30E}" destId="{4654772A-41EC-4D08-8CDB-FA870272A61F}" srcOrd="0" destOrd="0" presId="urn:microsoft.com/office/officeart/2005/8/layout/hierarchy1"/>
    <dgm:cxn modelId="{A9618FBB-C049-4118-A5A8-8493EEE5E870}" type="presOf" srcId="{352A7FB5-EC7F-417E-A76A-3F2272FEC3EF}" destId="{675029DE-412A-45AF-8BDD-1DE574037F2D}" srcOrd="0" destOrd="0" presId="urn:microsoft.com/office/officeart/2005/8/layout/hierarchy1"/>
    <dgm:cxn modelId="{201D3DCA-9D29-47C3-ADCF-DC2EAD440A84}" type="presOf" srcId="{F888B1E1-DEDD-4B39-8286-A9CF6092AC12}" destId="{2CDDE034-831C-4F10-A2CC-11BAFC4770FD}" srcOrd="0" destOrd="0" presId="urn:microsoft.com/office/officeart/2005/8/layout/hierarchy1"/>
    <dgm:cxn modelId="{295AFBE4-CB2E-4642-B7E1-39AAE201E60C}" type="presOf" srcId="{4793D478-E9C1-4A2F-891F-7728F8FFC168}" destId="{EA4D5734-8917-4A96-8318-B4084632A949}" srcOrd="0" destOrd="0" presId="urn:microsoft.com/office/officeart/2005/8/layout/hierarchy1"/>
    <dgm:cxn modelId="{CD95E5F7-E650-4C1A-8F1D-66DD3C74CE31}" srcId="{4793D478-E9C1-4A2F-891F-7728F8FFC168}" destId="{352A7FB5-EC7F-417E-A76A-3F2272FEC3EF}" srcOrd="2" destOrd="0" parTransId="{F888B1E1-DEDD-4B39-8286-A9CF6092AC12}" sibTransId="{4CE54D60-9993-4D58-8921-6A6DD3BBA2D5}"/>
    <dgm:cxn modelId="{52C64BF9-A158-4154-8550-E69398359640}" srcId="{689E5913-2247-4462-9206-2D8A8949D30E}" destId="{4793D478-E9C1-4A2F-891F-7728F8FFC168}" srcOrd="0" destOrd="0" parTransId="{887AB007-B706-4397-B2F3-9F7ADEBB53E5}" sibTransId="{AED6CE82-5D6D-4377-A667-8650BEEF08FE}"/>
    <dgm:cxn modelId="{80413853-9D94-4A50-B38B-F9522C4B1BFA}" type="presParOf" srcId="{4654772A-41EC-4D08-8CDB-FA870272A61F}" destId="{CBB93C13-7482-4DF5-90C2-FC7579A8246D}" srcOrd="0" destOrd="0" presId="urn:microsoft.com/office/officeart/2005/8/layout/hierarchy1"/>
    <dgm:cxn modelId="{58FED9D4-23D8-498F-817F-222CC023A4C8}" type="presParOf" srcId="{CBB93C13-7482-4DF5-90C2-FC7579A8246D}" destId="{0FC9E499-4D9C-4C44-8547-6C3944CABB86}" srcOrd="0" destOrd="0" presId="urn:microsoft.com/office/officeart/2005/8/layout/hierarchy1"/>
    <dgm:cxn modelId="{3852B14F-09A6-4DB0-A522-0A1CA870756C}" type="presParOf" srcId="{0FC9E499-4D9C-4C44-8547-6C3944CABB86}" destId="{C1DF6238-09DC-45D0-AE72-C204832D9E18}" srcOrd="0" destOrd="0" presId="urn:microsoft.com/office/officeart/2005/8/layout/hierarchy1"/>
    <dgm:cxn modelId="{2510D760-4B60-49A3-941A-C759E1243FEE}" type="presParOf" srcId="{0FC9E499-4D9C-4C44-8547-6C3944CABB86}" destId="{EA4D5734-8917-4A96-8318-B4084632A949}" srcOrd="1" destOrd="0" presId="urn:microsoft.com/office/officeart/2005/8/layout/hierarchy1"/>
    <dgm:cxn modelId="{31CECD7E-4EAE-47AF-BC75-6308CE21D1E7}" type="presParOf" srcId="{CBB93C13-7482-4DF5-90C2-FC7579A8246D}" destId="{A8584A94-6B51-4C65-96F8-FA176BEAFE06}" srcOrd="1" destOrd="0" presId="urn:microsoft.com/office/officeart/2005/8/layout/hierarchy1"/>
    <dgm:cxn modelId="{3B0F38E5-E225-4C14-BA4F-CE70A59E94F2}" type="presParOf" srcId="{A8584A94-6B51-4C65-96F8-FA176BEAFE06}" destId="{933B3D32-D086-4EF1-84A2-0504286BD71D}" srcOrd="0" destOrd="0" presId="urn:microsoft.com/office/officeart/2005/8/layout/hierarchy1"/>
    <dgm:cxn modelId="{1F6A95F5-1540-4586-8CFC-04E6F3750389}" type="presParOf" srcId="{A8584A94-6B51-4C65-96F8-FA176BEAFE06}" destId="{6B0F8D65-D05E-438F-BD0D-A91BAA67E49B}" srcOrd="1" destOrd="0" presId="urn:microsoft.com/office/officeart/2005/8/layout/hierarchy1"/>
    <dgm:cxn modelId="{76B30E88-19CC-452A-AE34-8D630F37FDC4}" type="presParOf" srcId="{6B0F8D65-D05E-438F-BD0D-A91BAA67E49B}" destId="{76144AD8-0429-48C9-B262-C6C622266EA7}" srcOrd="0" destOrd="0" presId="urn:microsoft.com/office/officeart/2005/8/layout/hierarchy1"/>
    <dgm:cxn modelId="{A8A30A42-047A-40F4-8DAE-388666BD1B81}" type="presParOf" srcId="{76144AD8-0429-48C9-B262-C6C622266EA7}" destId="{FA106727-AFB1-4E0A-A378-70ED933B0EAB}" srcOrd="0" destOrd="0" presId="urn:microsoft.com/office/officeart/2005/8/layout/hierarchy1"/>
    <dgm:cxn modelId="{CF86B244-14EC-487B-BC0D-FE62F274260E}" type="presParOf" srcId="{76144AD8-0429-48C9-B262-C6C622266EA7}" destId="{2F7EC273-9D81-464F-945A-20ED16DCEB25}" srcOrd="1" destOrd="0" presId="urn:microsoft.com/office/officeart/2005/8/layout/hierarchy1"/>
    <dgm:cxn modelId="{91E5F34A-E42A-4A5E-B47C-F8DE0652DB76}" type="presParOf" srcId="{6B0F8D65-D05E-438F-BD0D-A91BAA67E49B}" destId="{D6583745-6925-497B-9758-40868313CF3A}" srcOrd="1" destOrd="0" presId="urn:microsoft.com/office/officeart/2005/8/layout/hierarchy1"/>
    <dgm:cxn modelId="{02D9B073-2F27-485C-A7C4-E6CB8257F022}" type="presParOf" srcId="{A8584A94-6B51-4C65-96F8-FA176BEAFE06}" destId="{0DEA1E31-4683-47D4-8B22-36A1DA8339C1}" srcOrd="2" destOrd="0" presId="urn:microsoft.com/office/officeart/2005/8/layout/hierarchy1"/>
    <dgm:cxn modelId="{1996AABD-D42F-432F-AD3E-1C241845487C}" type="presParOf" srcId="{A8584A94-6B51-4C65-96F8-FA176BEAFE06}" destId="{D7C3A58F-3436-40CE-BB8D-D0850A7745F7}" srcOrd="3" destOrd="0" presId="urn:microsoft.com/office/officeart/2005/8/layout/hierarchy1"/>
    <dgm:cxn modelId="{1181ABEF-F733-437C-8220-5311288C3128}" type="presParOf" srcId="{D7C3A58F-3436-40CE-BB8D-D0850A7745F7}" destId="{9A3EE346-1BC3-4394-BBB1-AA0B640418C5}" srcOrd="0" destOrd="0" presId="urn:microsoft.com/office/officeart/2005/8/layout/hierarchy1"/>
    <dgm:cxn modelId="{4E401D01-CEBC-408C-A7B6-009A29BF7FCF}" type="presParOf" srcId="{9A3EE346-1BC3-4394-BBB1-AA0B640418C5}" destId="{362DEDE0-9572-4618-9198-D2246617FDE5}" srcOrd="0" destOrd="0" presId="urn:microsoft.com/office/officeart/2005/8/layout/hierarchy1"/>
    <dgm:cxn modelId="{3A7AB1A5-0372-4EAA-876E-F6381A7B1BCC}" type="presParOf" srcId="{9A3EE346-1BC3-4394-BBB1-AA0B640418C5}" destId="{A87FAAA2-A0B2-4909-ADF1-426A823A9BF1}" srcOrd="1" destOrd="0" presId="urn:microsoft.com/office/officeart/2005/8/layout/hierarchy1"/>
    <dgm:cxn modelId="{997A5B6B-0D1A-47D3-ABC6-16C09CD883C7}" type="presParOf" srcId="{D7C3A58F-3436-40CE-BB8D-D0850A7745F7}" destId="{DA1EABFC-8A02-453E-96F8-67F95A2E7307}" srcOrd="1" destOrd="0" presId="urn:microsoft.com/office/officeart/2005/8/layout/hierarchy1"/>
    <dgm:cxn modelId="{424978EE-2169-4D2D-9BB5-F210CE099F25}" type="presParOf" srcId="{A8584A94-6B51-4C65-96F8-FA176BEAFE06}" destId="{2CDDE034-831C-4F10-A2CC-11BAFC4770FD}" srcOrd="4" destOrd="0" presId="urn:microsoft.com/office/officeart/2005/8/layout/hierarchy1"/>
    <dgm:cxn modelId="{7331F703-562E-4968-97C6-CEDAA3B9736D}" type="presParOf" srcId="{A8584A94-6B51-4C65-96F8-FA176BEAFE06}" destId="{FDFCCAFE-66DA-41A6-91E0-A835E827A544}" srcOrd="5" destOrd="0" presId="urn:microsoft.com/office/officeart/2005/8/layout/hierarchy1"/>
    <dgm:cxn modelId="{3218C7D6-5232-403E-83CF-3B66C413B65F}" type="presParOf" srcId="{FDFCCAFE-66DA-41A6-91E0-A835E827A544}" destId="{5622CA5D-4CD1-4CC9-8B97-08A616E913DC}" srcOrd="0" destOrd="0" presId="urn:microsoft.com/office/officeart/2005/8/layout/hierarchy1"/>
    <dgm:cxn modelId="{C651C510-CAB8-402D-B3B2-D3E4C158083A}" type="presParOf" srcId="{5622CA5D-4CD1-4CC9-8B97-08A616E913DC}" destId="{79B3E0BB-2262-4518-AB2D-62DB0C84FD2E}" srcOrd="0" destOrd="0" presId="urn:microsoft.com/office/officeart/2005/8/layout/hierarchy1"/>
    <dgm:cxn modelId="{F1267E72-FE04-4402-BAE5-3F826BC0FF41}" type="presParOf" srcId="{5622CA5D-4CD1-4CC9-8B97-08A616E913DC}" destId="{675029DE-412A-45AF-8BDD-1DE574037F2D}" srcOrd="1" destOrd="0" presId="urn:microsoft.com/office/officeart/2005/8/layout/hierarchy1"/>
    <dgm:cxn modelId="{80FBECBF-8DC0-44C6-9F30-AB20BECFAA4A}" type="presParOf" srcId="{FDFCCAFE-66DA-41A6-91E0-A835E827A544}" destId="{06FE6EF4-FFCF-4966-9CD4-BA8CE8DE6A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38E54E-823C-4E49-BBB9-D862E69C1FA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B729D15-DED9-4EE0-A49C-20B9D57AA0D5}">
      <dgm:prSet phldrT="[Texto]"/>
      <dgm:spPr/>
      <dgm:t>
        <a:bodyPr/>
        <a:lstStyle/>
        <a:p>
          <a:r>
            <a:rPr lang="en-US" dirty="0" err="1"/>
            <a:t>Definici</a:t>
          </a:r>
          <a:r>
            <a:rPr lang="es-AR" dirty="0" err="1"/>
            <a:t>ó</a:t>
          </a:r>
          <a:r>
            <a:rPr lang="en-US" dirty="0"/>
            <a:t>n de </a:t>
          </a:r>
          <a:r>
            <a:rPr lang="en-US" dirty="0" err="1"/>
            <a:t>probabilidad</a:t>
          </a:r>
          <a:endParaRPr lang="es-AR" dirty="0"/>
        </a:p>
      </dgm:t>
    </dgm:pt>
    <dgm:pt modelId="{975A9785-7C45-46FE-8A88-D5A7F81BFEB1}" type="parTrans" cxnId="{CE2E29F7-DA10-4168-A0AB-011264F2034B}">
      <dgm:prSet/>
      <dgm:spPr/>
      <dgm:t>
        <a:bodyPr/>
        <a:lstStyle/>
        <a:p>
          <a:endParaRPr lang="es-AR"/>
        </a:p>
      </dgm:t>
    </dgm:pt>
    <dgm:pt modelId="{1CDDC7A8-0611-4655-B4F7-C62930DC7256}" type="sibTrans" cxnId="{CE2E29F7-DA10-4168-A0AB-011264F2034B}">
      <dgm:prSet/>
      <dgm:spPr/>
      <dgm:t>
        <a:bodyPr/>
        <a:lstStyle/>
        <a:p>
          <a:endParaRPr lang="es-AR"/>
        </a:p>
      </dgm:t>
    </dgm:pt>
    <dgm:pt modelId="{8CA125C5-3FA3-48D3-AFA2-1056021E1AD4}">
      <dgm:prSet phldrT="[Texto]"/>
      <dgm:spPr/>
      <dgm:t>
        <a:bodyPr/>
        <a:lstStyle/>
        <a:p>
          <a:r>
            <a:rPr lang="es-AR" dirty="0"/>
            <a:t>Clásica</a:t>
          </a:r>
        </a:p>
        <a:p>
          <a:r>
            <a:rPr lang="es-AR" dirty="0"/>
            <a:t>(Laplace)</a:t>
          </a:r>
        </a:p>
      </dgm:t>
    </dgm:pt>
    <dgm:pt modelId="{57AC625A-6585-43A1-A9CD-113758291C51}" type="parTrans" cxnId="{09447426-9341-4901-BEA6-2AF305FDF219}">
      <dgm:prSet/>
      <dgm:spPr/>
      <dgm:t>
        <a:bodyPr/>
        <a:lstStyle/>
        <a:p>
          <a:endParaRPr lang="es-AR"/>
        </a:p>
      </dgm:t>
    </dgm:pt>
    <dgm:pt modelId="{1DF7273A-B24A-4458-8A26-86A067630C52}" type="sibTrans" cxnId="{09447426-9341-4901-BEA6-2AF305FDF219}">
      <dgm:prSet/>
      <dgm:spPr/>
      <dgm:t>
        <a:bodyPr/>
        <a:lstStyle/>
        <a:p>
          <a:endParaRPr lang="es-AR"/>
        </a:p>
      </dgm:t>
    </dgm:pt>
    <dgm:pt modelId="{C2DBD0DE-543D-4542-81B6-FCE4EC54613D}">
      <dgm:prSet phldrT="[Texto]"/>
      <dgm:spPr/>
      <dgm:t>
        <a:bodyPr/>
        <a:lstStyle/>
        <a:p>
          <a:r>
            <a:rPr lang="es-AR" dirty="0"/>
            <a:t>Frecuentista</a:t>
          </a:r>
        </a:p>
      </dgm:t>
    </dgm:pt>
    <dgm:pt modelId="{0AE2B9B4-820A-4DF0-81DA-B6E0B0F65E06}" type="parTrans" cxnId="{8AC4C9A4-D9FF-4AD8-A82F-D86F10FFA2E1}">
      <dgm:prSet/>
      <dgm:spPr/>
      <dgm:t>
        <a:bodyPr/>
        <a:lstStyle/>
        <a:p>
          <a:endParaRPr lang="es-AR"/>
        </a:p>
      </dgm:t>
    </dgm:pt>
    <dgm:pt modelId="{C02F97B0-BFE2-409A-8A97-AD20A497F2EA}" type="sibTrans" cxnId="{8AC4C9A4-D9FF-4AD8-A82F-D86F10FFA2E1}">
      <dgm:prSet/>
      <dgm:spPr/>
      <dgm:t>
        <a:bodyPr/>
        <a:lstStyle/>
        <a:p>
          <a:endParaRPr lang="es-AR"/>
        </a:p>
      </dgm:t>
    </dgm:pt>
    <dgm:pt modelId="{D797AF23-D0BB-40C5-A3E3-F2F1ED3AC309}">
      <dgm:prSet phldrT="[Texto]"/>
      <dgm:spPr/>
      <dgm:t>
        <a:bodyPr/>
        <a:lstStyle/>
        <a:p>
          <a:r>
            <a:rPr lang="es-AR" dirty="0"/>
            <a:t>Subjetiva</a:t>
          </a:r>
        </a:p>
      </dgm:t>
    </dgm:pt>
    <dgm:pt modelId="{A2E33ACE-2D48-406B-A66D-7808A4D4B6D0}" type="parTrans" cxnId="{3FD4DCA2-C1DF-4D63-9FFB-B70B3100D1E7}">
      <dgm:prSet/>
      <dgm:spPr/>
      <dgm:t>
        <a:bodyPr/>
        <a:lstStyle/>
        <a:p>
          <a:endParaRPr lang="es-AR"/>
        </a:p>
      </dgm:t>
    </dgm:pt>
    <dgm:pt modelId="{875E4B18-FE01-46A3-88F3-B919D28F8971}" type="sibTrans" cxnId="{3FD4DCA2-C1DF-4D63-9FFB-B70B3100D1E7}">
      <dgm:prSet/>
      <dgm:spPr/>
      <dgm:t>
        <a:bodyPr/>
        <a:lstStyle/>
        <a:p>
          <a:endParaRPr lang="es-AR"/>
        </a:p>
      </dgm:t>
    </dgm:pt>
    <dgm:pt modelId="{BA13BFEB-3819-4A00-8670-622DA4584234}">
      <dgm:prSet/>
      <dgm:spPr/>
      <dgm:t>
        <a:bodyPr/>
        <a:lstStyle/>
        <a:p>
          <a:r>
            <a:rPr lang="es-AR" dirty="0"/>
            <a:t>Axiomática</a:t>
          </a:r>
        </a:p>
        <a:p>
          <a:r>
            <a:rPr lang="es-AR" dirty="0"/>
            <a:t>(</a:t>
          </a:r>
          <a:r>
            <a:rPr lang="es-AR" dirty="0" err="1"/>
            <a:t>Kolmogorov</a:t>
          </a:r>
          <a:r>
            <a:rPr lang="es-AR" dirty="0"/>
            <a:t>)</a:t>
          </a:r>
        </a:p>
      </dgm:t>
    </dgm:pt>
    <dgm:pt modelId="{BA14BB0D-2840-4CC5-B933-12CBA2714F15}" type="parTrans" cxnId="{E761E229-5682-4F66-BA06-B215A3011D37}">
      <dgm:prSet/>
      <dgm:spPr/>
      <dgm:t>
        <a:bodyPr/>
        <a:lstStyle/>
        <a:p>
          <a:endParaRPr lang="es-AR"/>
        </a:p>
      </dgm:t>
    </dgm:pt>
    <dgm:pt modelId="{7EC80581-46D7-466D-9CE5-DBC747DED596}" type="sibTrans" cxnId="{E761E229-5682-4F66-BA06-B215A3011D37}">
      <dgm:prSet/>
      <dgm:spPr/>
      <dgm:t>
        <a:bodyPr/>
        <a:lstStyle/>
        <a:p>
          <a:endParaRPr lang="es-AR"/>
        </a:p>
      </dgm:t>
    </dgm:pt>
    <dgm:pt modelId="{82FC054F-9573-469F-B9C4-E105AE898293}">
      <dgm:prSet/>
      <dgm:spPr/>
      <dgm:t>
        <a:bodyPr/>
        <a:lstStyle/>
        <a:p>
          <a:r>
            <a:rPr lang="en-US" dirty="0" err="1"/>
            <a:t>Frecuencia</a:t>
          </a:r>
          <a:r>
            <a:rPr lang="en-US" dirty="0"/>
            <a:t> </a:t>
          </a:r>
          <a:r>
            <a:rPr lang="en-US" dirty="0" err="1"/>
            <a:t>relativa</a:t>
          </a:r>
          <a:endParaRPr lang="es-AR" dirty="0"/>
        </a:p>
      </dgm:t>
    </dgm:pt>
    <dgm:pt modelId="{092425B0-980F-4A83-96D9-06F0083051A6}" type="parTrans" cxnId="{1E90B207-2A13-4296-824C-EF8C5A36C454}">
      <dgm:prSet/>
      <dgm:spPr/>
      <dgm:t>
        <a:bodyPr/>
        <a:lstStyle/>
        <a:p>
          <a:endParaRPr lang="es-AR"/>
        </a:p>
      </dgm:t>
    </dgm:pt>
    <dgm:pt modelId="{F040CF08-481E-4F81-81A7-5AB9E4E68A6F}" type="sibTrans" cxnId="{1E90B207-2A13-4296-824C-EF8C5A36C454}">
      <dgm:prSet/>
      <dgm:spPr/>
      <dgm:t>
        <a:bodyPr/>
        <a:lstStyle/>
        <a:p>
          <a:endParaRPr lang="es-AR"/>
        </a:p>
      </dgm:t>
    </dgm:pt>
    <dgm:pt modelId="{EA77AB80-5D5B-4451-B708-1D12DD4D1D90}">
      <dgm:prSet/>
      <dgm:spPr/>
      <dgm:t>
        <a:bodyPr/>
        <a:lstStyle/>
        <a:p>
          <a:r>
            <a:rPr lang="en-US" dirty="0"/>
            <a:t>Experiencias previas</a:t>
          </a:r>
          <a:endParaRPr lang="es-AR" dirty="0"/>
        </a:p>
      </dgm:t>
    </dgm:pt>
    <dgm:pt modelId="{A94F9FDC-E1EF-4BA3-BD30-FB23B8BB1922}" type="parTrans" cxnId="{F1231EEE-083E-4040-A0B2-72807175782E}">
      <dgm:prSet/>
      <dgm:spPr/>
      <dgm:t>
        <a:bodyPr/>
        <a:lstStyle/>
        <a:p>
          <a:endParaRPr lang="es-AR"/>
        </a:p>
      </dgm:t>
    </dgm:pt>
    <dgm:pt modelId="{A5FD03CC-C8EB-46AB-B9C0-372E6D08DBCE}" type="sibTrans" cxnId="{F1231EEE-083E-4040-A0B2-72807175782E}">
      <dgm:prSet/>
      <dgm:spPr/>
      <dgm:t>
        <a:bodyPr/>
        <a:lstStyle/>
        <a:p>
          <a:endParaRPr lang="es-AR"/>
        </a:p>
      </dgm:t>
    </dgm:pt>
    <mc:AlternateContent xmlns:mc="http://schemas.openxmlformats.org/markup-compatibility/2006" xmlns:a14="http://schemas.microsoft.com/office/drawing/2010/main">
      <mc:Choice Requires="a14">
        <dgm:pt modelId="{63E18B25-C943-42E0-A776-CF4F84FBA34D}">
          <dgm:prSet/>
          <dgm:spPr/>
          <dgm:t>
            <a:bodyPr/>
            <a:lstStyle/>
            <a:p>
              <a:r>
                <a:rPr lang="en-US" dirty="0"/>
                <a:t>10 </a:t>
              </a:r>
              <a:r>
                <a:rPr lang="en-US" dirty="0" err="1"/>
                <a:t>lanzameintos</a:t>
              </a:r>
              <a:r>
                <a:rPr lang="en-US" dirty="0"/>
                <a:t>, 2 </a:t>
              </a:r>
              <a:r>
                <a:rPr lang="en-US" dirty="0" err="1"/>
                <a:t>veces</a:t>
              </a:r>
              <a:r>
                <a:rPr lang="en-US" dirty="0"/>
                <a:t> </a:t>
              </a:r>
              <a:r>
                <a:rPr lang="en-US" dirty="0" err="1"/>
                <a:t>sali</a:t>
              </a:r>
              <a:r>
                <a:rPr lang="es-419" dirty="0"/>
                <a:t>ó par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s-419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m:oMathPara>
              </a14:m>
              <a:endParaRPr lang="es-AR" dirty="0"/>
            </a:p>
          </dgm:t>
        </dgm:pt>
      </mc:Choice>
      <mc:Fallback xmlns="">
        <dgm:pt modelId="{63E18B25-C943-42E0-A776-CF4F84FBA34D}">
          <dgm:prSet/>
          <dgm:spPr/>
          <dgm:t>
            <a:bodyPr/>
            <a:lstStyle/>
            <a:p>
              <a:r>
                <a:rPr lang="en-US" dirty="0" smtClean="0"/>
                <a:t>10 </a:t>
              </a:r>
              <a:r>
                <a:rPr lang="en-US" dirty="0" err="1" smtClean="0"/>
                <a:t>lanzameintos</a:t>
              </a:r>
              <a:r>
                <a:rPr lang="en-US" dirty="0" smtClean="0"/>
                <a:t>, 2 </a:t>
              </a:r>
              <a:r>
                <a:rPr lang="en-US" dirty="0" err="1" smtClean="0"/>
                <a:t>veces</a:t>
              </a:r>
              <a:r>
                <a:rPr lang="en-US" dirty="0" smtClean="0"/>
                <a:t> </a:t>
              </a:r>
              <a:r>
                <a:rPr lang="en-US" dirty="0" err="1" smtClean="0"/>
                <a:t>sali</a:t>
              </a:r>
              <a:r>
                <a:rPr lang="es-419" dirty="0" smtClean="0"/>
                <a:t>ó par</a:t>
              </a:r>
            </a:p>
            <a:p>
              <a:r>
                <a:rPr lang="es-419" b="0" i="0" smtClean="0">
                  <a:latin typeface="Cambria Math"/>
                </a:rPr>
                <a:t>𝑃(𝐴)</a:t>
              </a:r>
              <a:r>
                <a:rPr lang="en-US" b="0" i="0" smtClean="0">
                  <a:latin typeface="Cambria Math"/>
                </a:rPr>
                <a:t>=2/10</a:t>
              </a:r>
              <a:endParaRPr lang="es-AR" dirty="0"/>
            </a:p>
          </dgm:t>
        </dgm:pt>
      </mc:Fallback>
    </mc:AlternateContent>
    <dgm:pt modelId="{9F1BCE17-8ABC-4579-ACCC-9EB20FC7A1CA}" type="parTrans" cxnId="{E70974F4-DDA3-4B51-8AE6-C3ADBDAE7FF3}">
      <dgm:prSet/>
      <dgm:spPr/>
      <dgm:t>
        <a:bodyPr/>
        <a:lstStyle/>
        <a:p>
          <a:endParaRPr lang="es-AR"/>
        </a:p>
      </dgm:t>
    </dgm:pt>
    <dgm:pt modelId="{E71218A4-0C57-4EFF-AF3C-91C15AB7D902}" type="sibTrans" cxnId="{E70974F4-DDA3-4B51-8AE6-C3ADBDAE7FF3}">
      <dgm:prSet/>
      <dgm:spPr/>
      <dgm:t>
        <a:bodyPr/>
        <a:lstStyle/>
        <a:p>
          <a:endParaRPr lang="es-AR"/>
        </a:p>
      </dgm:t>
    </dgm:pt>
    <dgm:pt modelId="{A0EECBB7-16FB-4A8F-A2A2-DE3EA7511D98}" type="pres">
      <dgm:prSet presAssocID="{A838E54E-823C-4E49-BBB9-D862E69C1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1DA4A0-59C1-4E09-B0BC-2BF427461810}" type="pres">
      <dgm:prSet presAssocID="{2B729D15-DED9-4EE0-A49C-20B9D57AA0D5}" presName="hierRoot1" presStyleCnt="0">
        <dgm:presLayoutVars>
          <dgm:hierBranch val="init"/>
        </dgm:presLayoutVars>
      </dgm:prSet>
      <dgm:spPr/>
    </dgm:pt>
    <dgm:pt modelId="{60582F14-4291-46B7-9858-AB340F947802}" type="pres">
      <dgm:prSet presAssocID="{2B729D15-DED9-4EE0-A49C-20B9D57AA0D5}" presName="rootComposite1" presStyleCnt="0"/>
      <dgm:spPr/>
    </dgm:pt>
    <dgm:pt modelId="{F67D37E0-3296-417A-8B56-D6C0ABEA63A8}" type="pres">
      <dgm:prSet presAssocID="{2B729D15-DED9-4EE0-A49C-20B9D57AA0D5}" presName="rootText1" presStyleLbl="node0" presStyleIdx="0" presStyleCnt="1" custScaleX="315478">
        <dgm:presLayoutVars>
          <dgm:chPref val="3"/>
        </dgm:presLayoutVars>
      </dgm:prSet>
      <dgm:spPr/>
    </dgm:pt>
    <dgm:pt modelId="{A9062C08-870E-48AF-B217-2F82B096622D}" type="pres">
      <dgm:prSet presAssocID="{2B729D15-DED9-4EE0-A49C-20B9D57AA0D5}" presName="rootConnector1" presStyleLbl="node1" presStyleIdx="0" presStyleCnt="0"/>
      <dgm:spPr/>
    </dgm:pt>
    <dgm:pt modelId="{36F28887-ABFC-485C-8BDF-40F6707DCF73}" type="pres">
      <dgm:prSet presAssocID="{2B729D15-DED9-4EE0-A49C-20B9D57AA0D5}" presName="hierChild2" presStyleCnt="0"/>
      <dgm:spPr/>
    </dgm:pt>
    <dgm:pt modelId="{CCC2F905-30DA-4CA6-96D3-6984A5290E60}" type="pres">
      <dgm:prSet presAssocID="{57AC625A-6585-43A1-A9CD-113758291C51}" presName="Name37" presStyleLbl="parChTrans1D2" presStyleIdx="0" presStyleCnt="4"/>
      <dgm:spPr/>
    </dgm:pt>
    <dgm:pt modelId="{F6B61FCB-83C4-4D21-A3F3-8EE981B0CA6D}" type="pres">
      <dgm:prSet presAssocID="{8CA125C5-3FA3-48D3-AFA2-1056021E1AD4}" presName="hierRoot2" presStyleCnt="0">
        <dgm:presLayoutVars>
          <dgm:hierBranch val="init"/>
        </dgm:presLayoutVars>
      </dgm:prSet>
      <dgm:spPr/>
    </dgm:pt>
    <dgm:pt modelId="{DA187211-8D99-4706-8DE6-6A68C845AFA4}" type="pres">
      <dgm:prSet presAssocID="{8CA125C5-3FA3-48D3-AFA2-1056021E1AD4}" presName="rootComposite" presStyleCnt="0"/>
      <dgm:spPr/>
    </dgm:pt>
    <dgm:pt modelId="{61030994-AE45-4E60-8644-B5096076EB79}" type="pres">
      <dgm:prSet presAssocID="{8CA125C5-3FA3-48D3-AFA2-1056021E1AD4}" presName="rootText" presStyleLbl="node2" presStyleIdx="0" presStyleCnt="4">
        <dgm:presLayoutVars>
          <dgm:chPref val="3"/>
        </dgm:presLayoutVars>
      </dgm:prSet>
      <dgm:spPr/>
    </dgm:pt>
    <dgm:pt modelId="{E29483CA-4C4E-4B00-88B5-FB0CEA5C21AF}" type="pres">
      <dgm:prSet presAssocID="{8CA125C5-3FA3-48D3-AFA2-1056021E1AD4}" presName="rootConnector" presStyleLbl="node2" presStyleIdx="0" presStyleCnt="4"/>
      <dgm:spPr/>
    </dgm:pt>
    <dgm:pt modelId="{E1D207C5-9A90-4838-ADA9-D1243F9E1E62}" type="pres">
      <dgm:prSet presAssocID="{8CA125C5-3FA3-48D3-AFA2-1056021E1AD4}" presName="hierChild4" presStyleCnt="0"/>
      <dgm:spPr/>
    </dgm:pt>
    <dgm:pt modelId="{5B1DF10E-8626-48DF-9F58-9660C7E10329}" type="pres">
      <dgm:prSet presAssocID="{8CA125C5-3FA3-48D3-AFA2-1056021E1AD4}" presName="hierChild5" presStyleCnt="0"/>
      <dgm:spPr/>
    </dgm:pt>
    <dgm:pt modelId="{9A037308-106E-4F1F-B7F8-371E0A96AF0C}" type="pres">
      <dgm:prSet presAssocID="{0AE2B9B4-820A-4DF0-81DA-B6E0B0F65E06}" presName="Name37" presStyleLbl="parChTrans1D2" presStyleIdx="1" presStyleCnt="4"/>
      <dgm:spPr/>
    </dgm:pt>
    <dgm:pt modelId="{75BEEBAA-A957-4823-A747-1189FF1A722D}" type="pres">
      <dgm:prSet presAssocID="{C2DBD0DE-543D-4542-81B6-FCE4EC54613D}" presName="hierRoot2" presStyleCnt="0">
        <dgm:presLayoutVars>
          <dgm:hierBranch val="init"/>
        </dgm:presLayoutVars>
      </dgm:prSet>
      <dgm:spPr/>
    </dgm:pt>
    <dgm:pt modelId="{C560F1FF-A5DE-47A4-996B-50C9C1168DEA}" type="pres">
      <dgm:prSet presAssocID="{C2DBD0DE-543D-4542-81B6-FCE4EC54613D}" presName="rootComposite" presStyleCnt="0"/>
      <dgm:spPr/>
    </dgm:pt>
    <dgm:pt modelId="{C9320C5D-5ADA-4A49-8DB6-CA41396F9331}" type="pres">
      <dgm:prSet presAssocID="{C2DBD0DE-543D-4542-81B6-FCE4EC54613D}" presName="rootText" presStyleLbl="node2" presStyleIdx="1" presStyleCnt="4">
        <dgm:presLayoutVars>
          <dgm:chPref val="3"/>
        </dgm:presLayoutVars>
      </dgm:prSet>
      <dgm:spPr/>
    </dgm:pt>
    <dgm:pt modelId="{1C3CFAA1-C2BA-481C-8923-B8D22C7CE95E}" type="pres">
      <dgm:prSet presAssocID="{C2DBD0DE-543D-4542-81B6-FCE4EC54613D}" presName="rootConnector" presStyleLbl="node2" presStyleIdx="1" presStyleCnt="4"/>
      <dgm:spPr/>
    </dgm:pt>
    <dgm:pt modelId="{CD2EEA8D-4705-4AC3-B0A3-680C1F626892}" type="pres">
      <dgm:prSet presAssocID="{C2DBD0DE-543D-4542-81B6-FCE4EC54613D}" presName="hierChild4" presStyleCnt="0"/>
      <dgm:spPr/>
    </dgm:pt>
    <dgm:pt modelId="{369A1FC7-5E35-4F31-B1C3-6D6AA1367E84}" type="pres">
      <dgm:prSet presAssocID="{092425B0-980F-4A83-96D9-06F0083051A6}" presName="Name37" presStyleLbl="parChTrans1D3" presStyleIdx="0" presStyleCnt="2"/>
      <dgm:spPr/>
    </dgm:pt>
    <dgm:pt modelId="{EF1FA24F-D635-4C67-9F54-B95AACA95A3E}" type="pres">
      <dgm:prSet presAssocID="{82FC054F-9573-469F-B9C4-E105AE898293}" presName="hierRoot2" presStyleCnt="0">
        <dgm:presLayoutVars>
          <dgm:hierBranch val="init"/>
        </dgm:presLayoutVars>
      </dgm:prSet>
      <dgm:spPr/>
    </dgm:pt>
    <dgm:pt modelId="{5909EFE8-98CB-4397-99BD-61391F24520E}" type="pres">
      <dgm:prSet presAssocID="{82FC054F-9573-469F-B9C4-E105AE898293}" presName="rootComposite" presStyleCnt="0"/>
      <dgm:spPr/>
    </dgm:pt>
    <dgm:pt modelId="{8AA0F40D-8CC2-497F-BBE0-334460FDCCFE}" type="pres">
      <dgm:prSet presAssocID="{82FC054F-9573-469F-B9C4-E105AE898293}" presName="rootText" presStyleLbl="node3" presStyleIdx="0" presStyleCnt="2">
        <dgm:presLayoutVars>
          <dgm:chPref val="3"/>
        </dgm:presLayoutVars>
      </dgm:prSet>
      <dgm:spPr/>
    </dgm:pt>
    <dgm:pt modelId="{81EA9266-E461-4402-99C1-91587E9F3269}" type="pres">
      <dgm:prSet presAssocID="{82FC054F-9573-469F-B9C4-E105AE898293}" presName="rootConnector" presStyleLbl="node3" presStyleIdx="0" presStyleCnt="2"/>
      <dgm:spPr/>
    </dgm:pt>
    <dgm:pt modelId="{6E8598DF-B82E-453D-BD57-9CE2AE3F2D3F}" type="pres">
      <dgm:prSet presAssocID="{82FC054F-9573-469F-B9C4-E105AE898293}" presName="hierChild4" presStyleCnt="0"/>
      <dgm:spPr/>
    </dgm:pt>
    <dgm:pt modelId="{0784005B-CEEF-48AA-A32C-359E8EAD7B81}" type="pres">
      <dgm:prSet presAssocID="{9F1BCE17-8ABC-4579-ACCC-9EB20FC7A1CA}" presName="Name37" presStyleLbl="parChTrans1D4" presStyleIdx="0" presStyleCnt="1"/>
      <dgm:spPr/>
    </dgm:pt>
    <dgm:pt modelId="{DE930CE6-588E-4646-8437-0BA025D73360}" type="pres">
      <dgm:prSet presAssocID="{63E18B25-C943-42E0-A776-CF4F84FBA34D}" presName="hierRoot2" presStyleCnt="0">
        <dgm:presLayoutVars>
          <dgm:hierBranch val="init"/>
        </dgm:presLayoutVars>
      </dgm:prSet>
      <dgm:spPr/>
    </dgm:pt>
    <dgm:pt modelId="{7D7357C2-8F03-40A7-84B5-B200D389EEE7}" type="pres">
      <dgm:prSet presAssocID="{63E18B25-C943-42E0-A776-CF4F84FBA34D}" presName="rootComposite" presStyleCnt="0"/>
      <dgm:spPr/>
    </dgm:pt>
    <dgm:pt modelId="{42F3718E-7B1F-4049-9707-D524A3A06463}" type="pres">
      <dgm:prSet presAssocID="{63E18B25-C943-42E0-A776-CF4F84FBA34D}" presName="rootText" presStyleLbl="node4" presStyleIdx="0" presStyleCnt="1" custScaleX="181025" custScaleY="148525">
        <dgm:presLayoutVars>
          <dgm:chPref val="3"/>
        </dgm:presLayoutVars>
      </dgm:prSet>
      <dgm:spPr/>
    </dgm:pt>
    <dgm:pt modelId="{6BDEA32C-6AE5-49D4-982D-F6C3847EBE76}" type="pres">
      <dgm:prSet presAssocID="{63E18B25-C943-42E0-A776-CF4F84FBA34D}" presName="rootConnector" presStyleLbl="node4" presStyleIdx="0" presStyleCnt="1"/>
      <dgm:spPr/>
    </dgm:pt>
    <dgm:pt modelId="{6575C8C4-CE9A-4BE8-8C03-7C0799C333F0}" type="pres">
      <dgm:prSet presAssocID="{63E18B25-C943-42E0-A776-CF4F84FBA34D}" presName="hierChild4" presStyleCnt="0"/>
      <dgm:spPr/>
    </dgm:pt>
    <dgm:pt modelId="{7C8B670B-8AED-4F79-8C62-9FC94396DA30}" type="pres">
      <dgm:prSet presAssocID="{63E18B25-C943-42E0-A776-CF4F84FBA34D}" presName="hierChild5" presStyleCnt="0"/>
      <dgm:spPr/>
    </dgm:pt>
    <dgm:pt modelId="{351105A1-EA0F-44ED-9005-A8ED8E6EBD97}" type="pres">
      <dgm:prSet presAssocID="{82FC054F-9573-469F-B9C4-E105AE898293}" presName="hierChild5" presStyleCnt="0"/>
      <dgm:spPr/>
    </dgm:pt>
    <dgm:pt modelId="{64FC1614-C46F-47B8-87A7-A38027E62796}" type="pres">
      <dgm:prSet presAssocID="{C2DBD0DE-543D-4542-81B6-FCE4EC54613D}" presName="hierChild5" presStyleCnt="0"/>
      <dgm:spPr/>
    </dgm:pt>
    <dgm:pt modelId="{52886012-81D4-4BA6-9647-DE28DC3D5FCB}" type="pres">
      <dgm:prSet presAssocID="{BA14BB0D-2840-4CC5-B933-12CBA2714F15}" presName="Name37" presStyleLbl="parChTrans1D2" presStyleIdx="2" presStyleCnt="4"/>
      <dgm:spPr/>
    </dgm:pt>
    <dgm:pt modelId="{A8FB3FB2-1E94-49CD-837E-881CFAE3643A}" type="pres">
      <dgm:prSet presAssocID="{BA13BFEB-3819-4A00-8670-622DA4584234}" presName="hierRoot2" presStyleCnt="0">
        <dgm:presLayoutVars>
          <dgm:hierBranch val="init"/>
        </dgm:presLayoutVars>
      </dgm:prSet>
      <dgm:spPr/>
    </dgm:pt>
    <dgm:pt modelId="{B85BF163-9BAF-4FDF-8929-C6B1AAE1908B}" type="pres">
      <dgm:prSet presAssocID="{BA13BFEB-3819-4A00-8670-622DA4584234}" presName="rootComposite" presStyleCnt="0"/>
      <dgm:spPr/>
    </dgm:pt>
    <dgm:pt modelId="{C3453228-8DA7-4BC2-B04C-FDA9B909DAF2}" type="pres">
      <dgm:prSet presAssocID="{BA13BFEB-3819-4A00-8670-622DA4584234}" presName="rootText" presStyleLbl="node2" presStyleIdx="2" presStyleCnt="4">
        <dgm:presLayoutVars>
          <dgm:chPref val="3"/>
        </dgm:presLayoutVars>
      </dgm:prSet>
      <dgm:spPr/>
    </dgm:pt>
    <dgm:pt modelId="{731365FB-42A9-41D3-B31D-2A65CCDB04BD}" type="pres">
      <dgm:prSet presAssocID="{BA13BFEB-3819-4A00-8670-622DA4584234}" presName="rootConnector" presStyleLbl="node2" presStyleIdx="2" presStyleCnt="4"/>
      <dgm:spPr/>
    </dgm:pt>
    <dgm:pt modelId="{1896CCDF-EF4F-4CB4-8C03-2BC3342323C4}" type="pres">
      <dgm:prSet presAssocID="{BA13BFEB-3819-4A00-8670-622DA4584234}" presName="hierChild4" presStyleCnt="0"/>
      <dgm:spPr/>
    </dgm:pt>
    <dgm:pt modelId="{290D59F2-9B8E-4DF8-A5B8-3592BAF274CB}" type="pres">
      <dgm:prSet presAssocID="{BA13BFEB-3819-4A00-8670-622DA4584234}" presName="hierChild5" presStyleCnt="0"/>
      <dgm:spPr/>
    </dgm:pt>
    <dgm:pt modelId="{023DCEED-A053-4652-B37B-E6FF7F64FAA4}" type="pres">
      <dgm:prSet presAssocID="{A2E33ACE-2D48-406B-A66D-7808A4D4B6D0}" presName="Name37" presStyleLbl="parChTrans1D2" presStyleIdx="3" presStyleCnt="4"/>
      <dgm:spPr/>
    </dgm:pt>
    <dgm:pt modelId="{E5FE82D3-6254-44BC-A0FB-A0260A2BCF9C}" type="pres">
      <dgm:prSet presAssocID="{D797AF23-D0BB-40C5-A3E3-F2F1ED3AC309}" presName="hierRoot2" presStyleCnt="0">
        <dgm:presLayoutVars>
          <dgm:hierBranch val="init"/>
        </dgm:presLayoutVars>
      </dgm:prSet>
      <dgm:spPr/>
    </dgm:pt>
    <dgm:pt modelId="{78829FC5-58D9-4F41-A582-C0C43F38B62D}" type="pres">
      <dgm:prSet presAssocID="{D797AF23-D0BB-40C5-A3E3-F2F1ED3AC309}" presName="rootComposite" presStyleCnt="0"/>
      <dgm:spPr/>
    </dgm:pt>
    <dgm:pt modelId="{B64CA084-8E0F-4D43-B7D4-4AA2A3D95783}" type="pres">
      <dgm:prSet presAssocID="{D797AF23-D0BB-40C5-A3E3-F2F1ED3AC309}" presName="rootText" presStyleLbl="node2" presStyleIdx="3" presStyleCnt="4">
        <dgm:presLayoutVars>
          <dgm:chPref val="3"/>
        </dgm:presLayoutVars>
      </dgm:prSet>
      <dgm:spPr/>
    </dgm:pt>
    <dgm:pt modelId="{DFD195C9-831A-445E-9304-31956C19CA43}" type="pres">
      <dgm:prSet presAssocID="{D797AF23-D0BB-40C5-A3E3-F2F1ED3AC309}" presName="rootConnector" presStyleLbl="node2" presStyleIdx="3" presStyleCnt="4"/>
      <dgm:spPr/>
    </dgm:pt>
    <dgm:pt modelId="{D818A591-5839-460E-B725-ED46AC128B2F}" type="pres">
      <dgm:prSet presAssocID="{D797AF23-D0BB-40C5-A3E3-F2F1ED3AC309}" presName="hierChild4" presStyleCnt="0"/>
      <dgm:spPr/>
    </dgm:pt>
    <dgm:pt modelId="{95F294AA-933B-4979-BD45-47EF1FBFB8F4}" type="pres">
      <dgm:prSet presAssocID="{A94F9FDC-E1EF-4BA3-BD30-FB23B8BB1922}" presName="Name37" presStyleLbl="parChTrans1D3" presStyleIdx="1" presStyleCnt="2"/>
      <dgm:spPr/>
    </dgm:pt>
    <dgm:pt modelId="{614FC929-9334-4CBA-ADF6-4D96C72CDC8F}" type="pres">
      <dgm:prSet presAssocID="{EA77AB80-5D5B-4451-B708-1D12DD4D1D90}" presName="hierRoot2" presStyleCnt="0">
        <dgm:presLayoutVars>
          <dgm:hierBranch val="init"/>
        </dgm:presLayoutVars>
      </dgm:prSet>
      <dgm:spPr/>
    </dgm:pt>
    <dgm:pt modelId="{1928D83F-AA03-4ECD-A967-F26090D9E880}" type="pres">
      <dgm:prSet presAssocID="{EA77AB80-5D5B-4451-B708-1D12DD4D1D90}" presName="rootComposite" presStyleCnt="0"/>
      <dgm:spPr/>
    </dgm:pt>
    <dgm:pt modelId="{E786B3C1-E6EA-4F46-BEE1-557D51BF2334}" type="pres">
      <dgm:prSet presAssocID="{EA77AB80-5D5B-4451-B708-1D12DD4D1D90}" presName="rootText" presStyleLbl="node3" presStyleIdx="1" presStyleCnt="2">
        <dgm:presLayoutVars>
          <dgm:chPref val="3"/>
        </dgm:presLayoutVars>
      </dgm:prSet>
      <dgm:spPr/>
    </dgm:pt>
    <dgm:pt modelId="{B68CEF72-3F6F-4920-9D4E-1BCF3C779A03}" type="pres">
      <dgm:prSet presAssocID="{EA77AB80-5D5B-4451-B708-1D12DD4D1D90}" presName="rootConnector" presStyleLbl="node3" presStyleIdx="1" presStyleCnt="2"/>
      <dgm:spPr/>
    </dgm:pt>
    <dgm:pt modelId="{D38D7D5F-4465-46ED-9A33-4554C55E8872}" type="pres">
      <dgm:prSet presAssocID="{EA77AB80-5D5B-4451-B708-1D12DD4D1D90}" presName="hierChild4" presStyleCnt="0"/>
      <dgm:spPr/>
    </dgm:pt>
    <dgm:pt modelId="{9AD647D6-52A3-4660-92CD-876C24EC6D89}" type="pres">
      <dgm:prSet presAssocID="{EA77AB80-5D5B-4451-B708-1D12DD4D1D90}" presName="hierChild5" presStyleCnt="0"/>
      <dgm:spPr/>
    </dgm:pt>
    <dgm:pt modelId="{190EEDC0-02D4-41C0-A315-EDB8AC491825}" type="pres">
      <dgm:prSet presAssocID="{D797AF23-D0BB-40C5-A3E3-F2F1ED3AC309}" presName="hierChild5" presStyleCnt="0"/>
      <dgm:spPr/>
    </dgm:pt>
    <dgm:pt modelId="{08C261E3-C23B-4D42-BB75-FA5EB9C4D238}" type="pres">
      <dgm:prSet presAssocID="{2B729D15-DED9-4EE0-A49C-20B9D57AA0D5}" presName="hierChild3" presStyleCnt="0"/>
      <dgm:spPr/>
    </dgm:pt>
  </dgm:ptLst>
  <dgm:cxnLst>
    <dgm:cxn modelId="{DB4BB902-1047-4B89-A735-602AC5BFBB55}" type="presOf" srcId="{8CA125C5-3FA3-48D3-AFA2-1056021E1AD4}" destId="{E29483CA-4C4E-4B00-88B5-FB0CEA5C21AF}" srcOrd="1" destOrd="0" presId="urn:microsoft.com/office/officeart/2005/8/layout/orgChart1"/>
    <dgm:cxn modelId="{1E90B207-2A13-4296-824C-EF8C5A36C454}" srcId="{C2DBD0DE-543D-4542-81B6-FCE4EC54613D}" destId="{82FC054F-9573-469F-B9C4-E105AE898293}" srcOrd="0" destOrd="0" parTransId="{092425B0-980F-4A83-96D9-06F0083051A6}" sibTransId="{F040CF08-481E-4F81-81A7-5AB9E4E68A6F}"/>
    <dgm:cxn modelId="{88568B08-A25B-4263-BFFA-2C28C0AD545A}" type="presOf" srcId="{2B729D15-DED9-4EE0-A49C-20B9D57AA0D5}" destId="{A9062C08-870E-48AF-B217-2F82B096622D}" srcOrd="1" destOrd="0" presId="urn:microsoft.com/office/officeart/2005/8/layout/orgChart1"/>
    <dgm:cxn modelId="{4D34B613-2B98-4D17-9D67-7119A1E91A8A}" type="presOf" srcId="{2B729D15-DED9-4EE0-A49C-20B9D57AA0D5}" destId="{F67D37E0-3296-417A-8B56-D6C0ABEA63A8}" srcOrd="0" destOrd="0" presId="urn:microsoft.com/office/officeart/2005/8/layout/orgChart1"/>
    <dgm:cxn modelId="{86AEC914-8D70-4795-B3B3-BE3F26641DA8}" type="presOf" srcId="{D797AF23-D0BB-40C5-A3E3-F2F1ED3AC309}" destId="{DFD195C9-831A-445E-9304-31956C19CA43}" srcOrd="1" destOrd="0" presId="urn:microsoft.com/office/officeart/2005/8/layout/orgChart1"/>
    <dgm:cxn modelId="{655F0021-3104-4B98-8E0D-A5EBF5336633}" type="presOf" srcId="{63E18B25-C943-42E0-A776-CF4F84FBA34D}" destId="{6BDEA32C-6AE5-49D4-982D-F6C3847EBE76}" srcOrd="1" destOrd="0" presId="urn:microsoft.com/office/officeart/2005/8/layout/orgChart1"/>
    <dgm:cxn modelId="{09447426-9341-4901-BEA6-2AF305FDF219}" srcId="{2B729D15-DED9-4EE0-A49C-20B9D57AA0D5}" destId="{8CA125C5-3FA3-48D3-AFA2-1056021E1AD4}" srcOrd="0" destOrd="0" parTransId="{57AC625A-6585-43A1-A9CD-113758291C51}" sibTransId="{1DF7273A-B24A-4458-8A26-86A067630C52}"/>
    <dgm:cxn modelId="{2E0D4A28-2876-4377-A2FE-0605C8D6FE5E}" type="presOf" srcId="{63E18B25-C943-42E0-A776-CF4F84FBA34D}" destId="{42F3718E-7B1F-4049-9707-D524A3A06463}" srcOrd="0" destOrd="0" presId="urn:microsoft.com/office/officeart/2005/8/layout/orgChart1"/>
    <dgm:cxn modelId="{E761E229-5682-4F66-BA06-B215A3011D37}" srcId="{2B729D15-DED9-4EE0-A49C-20B9D57AA0D5}" destId="{BA13BFEB-3819-4A00-8670-622DA4584234}" srcOrd="2" destOrd="0" parTransId="{BA14BB0D-2840-4CC5-B933-12CBA2714F15}" sibTransId="{7EC80581-46D7-466D-9CE5-DBC747DED596}"/>
    <dgm:cxn modelId="{29B43233-2AC5-4578-8AEA-5E1662628B69}" type="presOf" srcId="{A838E54E-823C-4E49-BBB9-D862E69C1FA6}" destId="{A0EECBB7-16FB-4A8F-A2A2-DE3EA7511D98}" srcOrd="0" destOrd="0" presId="urn:microsoft.com/office/officeart/2005/8/layout/orgChart1"/>
    <dgm:cxn modelId="{5FE86941-EE94-4B3C-981E-CDCA7F832868}" type="presOf" srcId="{0AE2B9B4-820A-4DF0-81DA-B6E0B0F65E06}" destId="{9A037308-106E-4F1F-B7F8-371E0A96AF0C}" srcOrd="0" destOrd="0" presId="urn:microsoft.com/office/officeart/2005/8/layout/orgChart1"/>
    <dgm:cxn modelId="{805F6465-07A7-46B8-AD62-299D52E38E7F}" type="presOf" srcId="{D797AF23-D0BB-40C5-A3E3-F2F1ED3AC309}" destId="{B64CA084-8E0F-4D43-B7D4-4AA2A3D95783}" srcOrd="0" destOrd="0" presId="urn:microsoft.com/office/officeart/2005/8/layout/orgChart1"/>
    <dgm:cxn modelId="{3A38906D-EEF7-402E-89BF-15027E575A7B}" type="presOf" srcId="{C2DBD0DE-543D-4542-81B6-FCE4EC54613D}" destId="{1C3CFAA1-C2BA-481C-8923-B8D22C7CE95E}" srcOrd="1" destOrd="0" presId="urn:microsoft.com/office/officeart/2005/8/layout/orgChart1"/>
    <dgm:cxn modelId="{F7ACAD70-ED72-4D4F-85A5-B50EDCD41AFC}" type="presOf" srcId="{9F1BCE17-8ABC-4579-ACCC-9EB20FC7A1CA}" destId="{0784005B-CEEF-48AA-A32C-359E8EAD7B81}" srcOrd="0" destOrd="0" presId="urn:microsoft.com/office/officeart/2005/8/layout/orgChart1"/>
    <dgm:cxn modelId="{99D3F779-5C96-4E02-A833-32014DBEF9B1}" type="presOf" srcId="{57AC625A-6585-43A1-A9CD-113758291C51}" destId="{CCC2F905-30DA-4CA6-96D3-6984A5290E60}" srcOrd="0" destOrd="0" presId="urn:microsoft.com/office/officeart/2005/8/layout/orgChart1"/>
    <dgm:cxn modelId="{79A14A81-9ED7-4143-9393-6B37265CD8C9}" type="presOf" srcId="{A2E33ACE-2D48-406B-A66D-7808A4D4B6D0}" destId="{023DCEED-A053-4652-B37B-E6FF7F64FAA4}" srcOrd="0" destOrd="0" presId="urn:microsoft.com/office/officeart/2005/8/layout/orgChart1"/>
    <dgm:cxn modelId="{D86F389A-9152-4A12-B79B-1ACA56C08041}" type="presOf" srcId="{BA13BFEB-3819-4A00-8670-622DA4584234}" destId="{C3453228-8DA7-4BC2-B04C-FDA9B909DAF2}" srcOrd="0" destOrd="0" presId="urn:microsoft.com/office/officeart/2005/8/layout/orgChart1"/>
    <dgm:cxn modelId="{3FD4DCA2-C1DF-4D63-9FFB-B70B3100D1E7}" srcId="{2B729D15-DED9-4EE0-A49C-20B9D57AA0D5}" destId="{D797AF23-D0BB-40C5-A3E3-F2F1ED3AC309}" srcOrd="3" destOrd="0" parTransId="{A2E33ACE-2D48-406B-A66D-7808A4D4B6D0}" sibTransId="{875E4B18-FE01-46A3-88F3-B919D28F8971}"/>
    <dgm:cxn modelId="{8AC4C9A4-D9FF-4AD8-A82F-D86F10FFA2E1}" srcId="{2B729D15-DED9-4EE0-A49C-20B9D57AA0D5}" destId="{C2DBD0DE-543D-4542-81B6-FCE4EC54613D}" srcOrd="1" destOrd="0" parTransId="{0AE2B9B4-820A-4DF0-81DA-B6E0B0F65E06}" sibTransId="{C02F97B0-BFE2-409A-8A97-AD20A497F2EA}"/>
    <dgm:cxn modelId="{6B1327A8-3227-4313-A513-9AFDC02326B8}" type="presOf" srcId="{BA14BB0D-2840-4CC5-B933-12CBA2714F15}" destId="{52886012-81D4-4BA6-9647-DE28DC3D5FCB}" srcOrd="0" destOrd="0" presId="urn:microsoft.com/office/officeart/2005/8/layout/orgChart1"/>
    <dgm:cxn modelId="{9870C0A9-C01C-4A3D-B133-E6FFA0178CBE}" type="presOf" srcId="{BA13BFEB-3819-4A00-8670-622DA4584234}" destId="{731365FB-42A9-41D3-B31D-2A65CCDB04BD}" srcOrd="1" destOrd="0" presId="urn:microsoft.com/office/officeart/2005/8/layout/orgChart1"/>
    <dgm:cxn modelId="{BF8FE7A9-AAE4-4BA0-96EC-5BC2CD2F96C6}" type="presOf" srcId="{82FC054F-9573-469F-B9C4-E105AE898293}" destId="{81EA9266-E461-4402-99C1-91587E9F3269}" srcOrd="1" destOrd="0" presId="urn:microsoft.com/office/officeart/2005/8/layout/orgChart1"/>
    <dgm:cxn modelId="{F9A310BC-CD1C-4B20-9FB0-9AA7AE672327}" type="presOf" srcId="{82FC054F-9573-469F-B9C4-E105AE898293}" destId="{8AA0F40D-8CC2-497F-BBE0-334460FDCCFE}" srcOrd="0" destOrd="0" presId="urn:microsoft.com/office/officeart/2005/8/layout/orgChart1"/>
    <dgm:cxn modelId="{DBA748D3-20CC-4654-9456-FE518A498598}" type="presOf" srcId="{092425B0-980F-4A83-96D9-06F0083051A6}" destId="{369A1FC7-5E35-4F31-B1C3-6D6AA1367E84}" srcOrd="0" destOrd="0" presId="urn:microsoft.com/office/officeart/2005/8/layout/orgChart1"/>
    <dgm:cxn modelId="{46CB7BD4-5CC3-4CCF-9417-880E7355B8DF}" type="presOf" srcId="{C2DBD0DE-543D-4542-81B6-FCE4EC54613D}" destId="{C9320C5D-5ADA-4A49-8DB6-CA41396F9331}" srcOrd="0" destOrd="0" presId="urn:microsoft.com/office/officeart/2005/8/layout/orgChart1"/>
    <dgm:cxn modelId="{3DC363D9-1B97-4C1A-B024-0F81BD2266AA}" type="presOf" srcId="{EA77AB80-5D5B-4451-B708-1D12DD4D1D90}" destId="{E786B3C1-E6EA-4F46-BEE1-557D51BF2334}" srcOrd="0" destOrd="0" presId="urn:microsoft.com/office/officeart/2005/8/layout/orgChart1"/>
    <dgm:cxn modelId="{E2D7C6DD-DE88-4BB2-AB94-19BB61331709}" type="presOf" srcId="{A94F9FDC-E1EF-4BA3-BD30-FB23B8BB1922}" destId="{95F294AA-933B-4979-BD45-47EF1FBFB8F4}" srcOrd="0" destOrd="0" presId="urn:microsoft.com/office/officeart/2005/8/layout/orgChart1"/>
    <dgm:cxn modelId="{9DC69DEA-0DA3-491B-A6D1-33C2E3F85FEC}" type="presOf" srcId="{8CA125C5-3FA3-48D3-AFA2-1056021E1AD4}" destId="{61030994-AE45-4E60-8644-B5096076EB79}" srcOrd="0" destOrd="0" presId="urn:microsoft.com/office/officeart/2005/8/layout/orgChart1"/>
    <dgm:cxn modelId="{0EA50DEC-6DC6-4034-8AFA-BBD2BEA69891}" type="presOf" srcId="{EA77AB80-5D5B-4451-B708-1D12DD4D1D90}" destId="{B68CEF72-3F6F-4920-9D4E-1BCF3C779A03}" srcOrd="1" destOrd="0" presId="urn:microsoft.com/office/officeart/2005/8/layout/orgChart1"/>
    <dgm:cxn modelId="{F1231EEE-083E-4040-A0B2-72807175782E}" srcId="{D797AF23-D0BB-40C5-A3E3-F2F1ED3AC309}" destId="{EA77AB80-5D5B-4451-B708-1D12DD4D1D90}" srcOrd="0" destOrd="0" parTransId="{A94F9FDC-E1EF-4BA3-BD30-FB23B8BB1922}" sibTransId="{A5FD03CC-C8EB-46AB-B9C0-372E6D08DBCE}"/>
    <dgm:cxn modelId="{E70974F4-DDA3-4B51-8AE6-C3ADBDAE7FF3}" srcId="{82FC054F-9573-469F-B9C4-E105AE898293}" destId="{63E18B25-C943-42E0-A776-CF4F84FBA34D}" srcOrd="0" destOrd="0" parTransId="{9F1BCE17-8ABC-4579-ACCC-9EB20FC7A1CA}" sibTransId="{E71218A4-0C57-4EFF-AF3C-91C15AB7D902}"/>
    <dgm:cxn modelId="{CE2E29F7-DA10-4168-A0AB-011264F2034B}" srcId="{A838E54E-823C-4E49-BBB9-D862E69C1FA6}" destId="{2B729D15-DED9-4EE0-A49C-20B9D57AA0D5}" srcOrd="0" destOrd="0" parTransId="{975A9785-7C45-46FE-8A88-D5A7F81BFEB1}" sibTransId="{1CDDC7A8-0611-4655-B4F7-C62930DC7256}"/>
    <dgm:cxn modelId="{6FF417C2-A4AD-4AD8-B6C8-621EC096E1D9}" type="presParOf" srcId="{A0EECBB7-16FB-4A8F-A2A2-DE3EA7511D98}" destId="{9D1DA4A0-59C1-4E09-B0BC-2BF427461810}" srcOrd="0" destOrd="0" presId="urn:microsoft.com/office/officeart/2005/8/layout/orgChart1"/>
    <dgm:cxn modelId="{076B1E3C-51FF-43CD-BA0A-9C4159A38FE3}" type="presParOf" srcId="{9D1DA4A0-59C1-4E09-B0BC-2BF427461810}" destId="{60582F14-4291-46B7-9858-AB340F947802}" srcOrd="0" destOrd="0" presId="urn:microsoft.com/office/officeart/2005/8/layout/orgChart1"/>
    <dgm:cxn modelId="{A14AA619-FAF2-4B6A-9F66-EBA2E3CEF23B}" type="presParOf" srcId="{60582F14-4291-46B7-9858-AB340F947802}" destId="{F67D37E0-3296-417A-8B56-D6C0ABEA63A8}" srcOrd="0" destOrd="0" presId="urn:microsoft.com/office/officeart/2005/8/layout/orgChart1"/>
    <dgm:cxn modelId="{8F22FAE6-98DF-4153-BD28-8AB354C4E5EB}" type="presParOf" srcId="{60582F14-4291-46B7-9858-AB340F947802}" destId="{A9062C08-870E-48AF-B217-2F82B096622D}" srcOrd="1" destOrd="0" presId="urn:microsoft.com/office/officeart/2005/8/layout/orgChart1"/>
    <dgm:cxn modelId="{3A997DC6-F662-4464-B5D0-8C798C941263}" type="presParOf" srcId="{9D1DA4A0-59C1-4E09-B0BC-2BF427461810}" destId="{36F28887-ABFC-485C-8BDF-40F6707DCF73}" srcOrd="1" destOrd="0" presId="urn:microsoft.com/office/officeart/2005/8/layout/orgChart1"/>
    <dgm:cxn modelId="{2141D333-F5EB-4B8F-B651-31B6D78FCE31}" type="presParOf" srcId="{36F28887-ABFC-485C-8BDF-40F6707DCF73}" destId="{CCC2F905-30DA-4CA6-96D3-6984A5290E60}" srcOrd="0" destOrd="0" presId="urn:microsoft.com/office/officeart/2005/8/layout/orgChart1"/>
    <dgm:cxn modelId="{C394A983-2A14-494B-A551-6A670A3F3ACC}" type="presParOf" srcId="{36F28887-ABFC-485C-8BDF-40F6707DCF73}" destId="{F6B61FCB-83C4-4D21-A3F3-8EE981B0CA6D}" srcOrd="1" destOrd="0" presId="urn:microsoft.com/office/officeart/2005/8/layout/orgChart1"/>
    <dgm:cxn modelId="{57C30385-E8FE-42BB-9353-AF0CC69E71F1}" type="presParOf" srcId="{F6B61FCB-83C4-4D21-A3F3-8EE981B0CA6D}" destId="{DA187211-8D99-4706-8DE6-6A68C845AFA4}" srcOrd="0" destOrd="0" presId="urn:microsoft.com/office/officeart/2005/8/layout/orgChart1"/>
    <dgm:cxn modelId="{E9DCE259-4F60-45AD-BEAA-6EAB1AC3C4EE}" type="presParOf" srcId="{DA187211-8D99-4706-8DE6-6A68C845AFA4}" destId="{61030994-AE45-4E60-8644-B5096076EB79}" srcOrd="0" destOrd="0" presId="urn:microsoft.com/office/officeart/2005/8/layout/orgChart1"/>
    <dgm:cxn modelId="{4C74BC36-41D8-4699-83F7-A69ABCD4BD85}" type="presParOf" srcId="{DA187211-8D99-4706-8DE6-6A68C845AFA4}" destId="{E29483CA-4C4E-4B00-88B5-FB0CEA5C21AF}" srcOrd="1" destOrd="0" presId="urn:microsoft.com/office/officeart/2005/8/layout/orgChart1"/>
    <dgm:cxn modelId="{A9ABE781-4B35-493D-BF98-521F48A762BD}" type="presParOf" srcId="{F6B61FCB-83C4-4D21-A3F3-8EE981B0CA6D}" destId="{E1D207C5-9A90-4838-ADA9-D1243F9E1E62}" srcOrd="1" destOrd="0" presId="urn:microsoft.com/office/officeart/2005/8/layout/orgChart1"/>
    <dgm:cxn modelId="{078B4189-6CE4-4D95-9530-52D5C8587649}" type="presParOf" srcId="{F6B61FCB-83C4-4D21-A3F3-8EE981B0CA6D}" destId="{5B1DF10E-8626-48DF-9F58-9660C7E10329}" srcOrd="2" destOrd="0" presId="urn:microsoft.com/office/officeart/2005/8/layout/orgChart1"/>
    <dgm:cxn modelId="{A8A6F9AC-5783-4744-9E80-5CFCDD0D9F3D}" type="presParOf" srcId="{36F28887-ABFC-485C-8BDF-40F6707DCF73}" destId="{9A037308-106E-4F1F-B7F8-371E0A96AF0C}" srcOrd="2" destOrd="0" presId="urn:microsoft.com/office/officeart/2005/8/layout/orgChart1"/>
    <dgm:cxn modelId="{55DEE418-3CCC-4528-A209-DEE17D500733}" type="presParOf" srcId="{36F28887-ABFC-485C-8BDF-40F6707DCF73}" destId="{75BEEBAA-A957-4823-A747-1189FF1A722D}" srcOrd="3" destOrd="0" presId="urn:microsoft.com/office/officeart/2005/8/layout/orgChart1"/>
    <dgm:cxn modelId="{BCB90A72-E909-4379-B202-B7B8B8287C21}" type="presParOf" srcId="{75BEEBAA-A957-4823-A747-1189FF1A722D}" destId="{C560F1FF-A5DE-47A4-996B-50C9C1168DEA}" srcOrd="0" destOrd="0" presId="urn:microsoft.com/office/officeart/2005/8/layout/orgChart1"/>
    <dgm:cxn modelId="{96357882-15DE-49A6-B3A3-C80DD3A78B05}" type="presParOf" srcId="{C560F1FF-A5DE-47A4-996B-50C9C1168DEA}" destId="{C9320C5D-5ADA-4A49-8DB6-CA41396F9331}" srcOrd="0" destOrd="0" presId="urn:microsoft.com/office/officeart/2005/8/layout/orgChart1"/>
    <dgm:cxn modelId="{80B8FBDD-BC1B-40B5-97EE-EF1E541E6C79}" type="presParOf" srcId="{C560F1FF-A5DE-47A4-996B-50C9C1168DEA}" destId="{1C3CFAA1-C2BA-481C-8923-B8D22C7CE95E}" srcOrd="1" destOrd="0" presId="urn:microsoft.com/office/officeart/2005/8/layout/orgChart1"/>
    <dgm:cxn modelId="{5CEACEAC-264E-4F75-9CE9-5756080C28E9}" type="presParOf" srcId="{75BEEBAA-A957-4823-A747-1189FF1A722D}" destId="{CD2EEA8D-4705-4AC3-B0A3-680C1F626892}" srcOrd="1" destOrd="0" presId="urn:microsoft.com/office/officeart/2005/8/layout/orgChart1"/>
    <dgm:cxn modelId="{9557D52F-5484-411D-A9A0-EF1E4323E783}" type="presParOf" srcId="{CD2EEA8D-4705-4AC3-B0A3-680C1F626892}" destId="{369A1FC7-5E35-4F31-B1C3-6D6AA1367E84}" srcOrd="0" destOrd="0" presId="urn:microsoft.com/office/officeart/2005/8/layout/orgChart1"/>
    <dgm:cxn modelId="{F0DDCAF8-0F21-4F46-996C-ADFD5F014EF7}" type="presParOf" srcId="{CD2EEA8D-4705-4AC3-B0A3-680C1F626892}" destId="{EF1FA24F-D635-4C67-9F54-B95AACA95A3E}" srcOrd="1" destOrd="0" presId="urn:microsoft.com/office/officeart/2005/8/layout/orgChart1"/>
    <dgm:cxn modelId="{B47D64D2-07D4-4BD2-8538-B0C216BC4E51}" type="presParOf" srcId="{EF1FA24F-D635-4C67-9F54-B95AACA95A3E}" destId="{5909EFE8-98CB-4397-99BD-61391F24520E}" srcOrd="0" destOrd="0" presId="urn:microsoft.com/office/officeart/2005/8/layout/orgChart1"/>
    <dgm:cxn modelId="{56971017-3737-4F87-8447-81E27B7CF720}" type="presParOf" srcId="{5909EFE8-98CB-4397-99BD-61391F24520E}" destId="{8AA0F40D-8CC2-497F-BBE0-334460FDCCFE}" srcOrd="0" destOrd="0" presId="urn:microsoft.com/office/officeart/2005/8/layout/orgChart1"/>
    <dgm:cxn modelId="{5AF153F0-0185-455B-9DFA-C3DFC08323AC}" type="presParOf" srcId="{5909EFE8-98CB-4397-99BD-61391F24520E}" destId="{81EA9266-E461-4402-99C1-91587E9F3269}" srcOrd="1" destOrd="0" presId="urn:microsoft.com/office/officeart/2005/8/layout/orgChart1"/>
    <dgm:cxn modelId="{5150A4C9-F81D-4B87-B209-58F9F5C9A434}" type="presParOf" srcId="{EF1FA24F-D635-4C67-9F54-B95AACA95A3E}" destId="{6E8598DF-B82E-453D-BD57-9CE2AE3F2D3F}" srcOrd="1" destOrd="0" presId="urn:microsoft.com/office/officeart/2005/8/layout/orgChart1"/>
    <dgm:cxn modelId="{AF297154-53F1-4EA8-8AEF-45CCC6FE2337}" type="presParOf" srcId="{6E8598DF-B82E-453D-BD57-9CE2AE3F2D3F}" destId="{0784005B-CEEF-48AA-A32C-359E8EAD7B81}" srcOrd="0" destOrd="0" presId="urn:microsoft.com/office/officeart/2005/8/layout/orgChart1"/>
    <dgm:cxn modelId="{44F6B70C-0C93-4ED6-91DE-FCAB3F35B4F4}" type="presParOf" srcId="{6E8598DF-B82E-453D-BD57-9CE2AE3F2D3F}" destId="{DE930CE6-588E-4646-8437-0BA025D73360}" srcOrd="1" destOrd="0" presId="urn:microsoft.com/office/officeart/2005/8/layout/orgChart1"/>
    <dgm:cxn modelId="{65AE2557-226D-459F-AF40-56605B4D48C8}" type="presParOf" srcId="{DE930CE6-588E-4646-8437-0BA025D73360}" destId="{7D7357C2-8F03-40A7-84B5-B200D389EEE7}" srcOrd="0" destOrd="0" presId="urn:microsoft.com/office/officeart/2005/8/layout/orgChart1"/>
    <dgm:cxn modelId="{AAA5C11A-475E-4AE3-B555-D756A2B20BA9}" type="presParOf" srcId="{7D7357C2-8F03-40A7-84B5-B200D389EEE7}" destId="{42F3718E-7B1F-4049-9707-D524A3A06463}" srcOrd="0" destOrd="0" presId="urn:microsoft.com/office/officeart/2005/8/layout/orgChart1"/>
    <dgm:cxn modelId="{6C4EBE21-7778-42CF-912C-A16BB5E7383F}" type="presParOf" srcId="{7D7357C2-8F03-40A7-84B5-B200D389EEE7}" destId="{6BDEA32C-6AE5-49D4-982D-F6C3847EBE76}" srcOrd="1" destOrd="0" presId="urn:microsoft.com/office/officeart/2005/8/layout/orgChart1"/>
    <dgm:cxn modelId="{DDD5259A-8D73-42FA-9AEE-55647B05D515}" type="presParOf" srcId="{DE930CE6-588E-4646-8437-0BA025D73360}" destId="{6575C8C4-CE9A-4BE8-8C03-7C0799C333F0}" srcOrd="1" destOrd="0" presId="urn:microsoft.com/office/officeart/2005/8/layout/orgChart1"/>
    <dgm:cxn modelId="{6E0B96B9-E004-4B91-9D58-B5982272E0C2}" type="presParOf" srcId="{DE930CE6-588E-4646-8437-0BA025D73360}" destId="{7C8B670B-8AED-4F79-8C62-9FC94396DA30}" srcOrd="2" destOrd="0" presId="urn:microsoft.com/office/officeart/2005/8/layout/orgChart1"/>
    <dgm:cxn modelId="{21F43F71-7745-405B-BF84-85BB90A54C58}" type="presParOf" srcId="{EF1FA24F-D635-4C67-9F54-B95AACA95A3E}" destId="{351105A1-EA0F-44ED-9005-A8ED8E6EBD97}" srcOrd="2" destOrd="0" presId="urn:microsoft.com/office/officeart/2005/8/layout/orgChart1"/>
    <dgm:cxn modelId="{E2EEDADE-F065-4BAA-8F8B-3EFC38D9579C}" type="presParOf" srcId="{75BEEBAA-A957-4823-A747-1189FF1A722D}" destId="{64FC1614-C46F-47B8-87A7-A38027E62796}" srcOrd="2" destOrd="0" presId="urn:microsoft.com/office/officeart/2005/8/layout/orgChart1"/>
    <dgm:cxn modelId="{3209C7FB-636D-4C93-B185-75FF446D63A8}" type="presParOf" srcId="{36F28887-ABFC-485C-8BDF-40F6707DCF73}" destId="{52886012-81D4-4BA6-9647-DE28DC3D5FCB}" srcOrd="4" destOrd="0" presId="urn:microsoft.com/office/officeart/2005/8/layout/orgChart1"/>
    <dgm:cxn modelId="{DFEC8503-0033-4CF1-A76F-2D3D4076D8BB}" type="presParOf" srcId="{36F28887-ABFC-485C-8BDF-40F6707DCF73}" destId="{A8FB3FB2-1E94-49CD-837E-881CFAE3643A}" srcOrd="5" destOrd="0" presId="urn:microsoft.com/office/officeart/2005/8/layout/orgChart1"/>
    <dgm:cxn modelId="{7DC59C51-1C12-42AD-B4DB-C0FC0C24F49D}" type="presParOf" srcId="{A8FB3FB2-1E94-49CD-837E-881CFAE3643A}" destId="{B85BF163-9BAF-4FDF-8929-C6B1AAE1908B}" srcOrd="0" destOrd="0" presId="urn:microsoft.com/office/officeart/2005/8/layout/orgChart1"/>
    <dgm:cxn modelId="{03BAA765-02BE-49C4-81AF-0D8F3416DB84}" type="presParOf" srcId="{B85BF163-9BAF-4FDF-8929-C6B1AAE1908B}" destId="{C3453228-8DA7-4BC2-B04C-FDA9B909DAF2}" srcOrd="0" destOrd="0" presId="urn:microsoft.com/office/officeart/2005/8/layout/orgChart1"/>
    <dgm:cxn modelId="{D790BD41-3009-4919-9D7F-BF2CC1C98347}" type="presParOf" srcId="{B85BF163-9BAF-4FDF-8929-C6B1AAE1908B}" destId="{731365FB-42A9-41D3-B31D-2A65CCDB04BD}" srcOrd="1" destOrd="0" presId="urn:microsoft.com/office/officeart/2005/8/layout/orgChart1"/>
    <dgm:cxn modelId="{262A8EEB-5FF4-4BDA-8424-2E0F23A0F194}" type="presParOf" srcId="{A8FB3FB2-1E94-49CD-837E-881CFAE3643A}" destId="{1896CCDF-EF4F-4CB4-8C03-2BC3342323C4}" srcOrd="1" destOrd="0" presId="urn:microsoft.com/office/officeart/2005/8/layout/orgChart1"/>
    <dgm:cxn modelId="{4DF6F720-E3F2-4CA3-A302-D937CC6E343B}" type="presParOf" srcId="{A8FB3FB2-1E94-49CD-837E-881CFAE3643A}" destId="{290D59F2-9B8E-4DF8-A5B8-3592BAF274CB}" srcOrd="2" destOrd="0" presId="urn:microsoft.com/office/officeart/2005/8/layout/orgChart1"/>
    <dgm:cxn modelId="{06D78898-188A-46D0-A396-7F7D7505693B}" type="presParOf" srcId="{36F28887-ABFC-485C-8BDF-40F6707DCF73}" destId="{023DCEED-A053-4652-B37B-E6FF7F64FAA4}" srcOrd="6" destOrd="0" presId="urn:microsoft.com/office/officeart/2005/8/layout/orgChart1"/>
    <dgm:cxn modelId="{B946FC06-3031-46DB-B914-B236A7A4997A}" type="presParOf" srcId="{36F28887-ABFC-485C-8BDF-40F6707DCF73}" destId="{E5FE82D3-6254-44BC-A0FB-A0260A2BCF9C}" srcOrd="7" destOrd="0" presId="urn:microsoft.com/office/officeart/2005/8/layout/orgChart1"/>
    <dgm:cxn modelId="{F5E8C848-1FDD-4DC6-8D4F-CE9C9671F378}" type="presParOf" srcId="{E5FE82D3-6254-44BC-A0FB-A0260A2BCF9C}" destId="{78829FC5-58D9-4F41-A582-C0C43F38B62D}" srcOrd="0" destOrd="0" presId="urn:microsoft.com/office/officeart/2005/8/layout/orgChart1"/>
    <dgm:cxn modelId="{69BF0678-1705-4B57-832E-AF326B514FD6}" type="presParOf" srcId="{78829FC5-58D9-4F41-A582-C0C43F38B62D}" destId="{B64CA084-8E0F-4D43-B7D4-4AA2A3D95783}" srcOrd="0" destOrd="0" presId="urn:microsoft.com/office/officeart/2005/8/layout/orgChart1"/>
    <dgm:cxn modelId="{F0BF604E-4FD3-4B64-9E2E-D35411052D5E}" type="presParOf" srcId="{78829FC5-58D9-4F41-A582-C0C43F38B62D}" destId="{DFD195C9-831A-445E-9304-31956C19CA43}" srcOrd="1" destOrd="0" presId="urn:microsoft.com/office/officeart/2005/8/layout/orgChart1"/>
    <dgm:cxn modelId="{732FA254-9936-4741-91FF-BF211F6516DA}" type="presParOf" srcId="{E5FE82D3-6254-44BC-A0FB-A0260A2BCF9C}" destId="{D818A591-5839-460E-B725-ED46AC128B2F}" srcOrd="1" destOrd="0" presId="urn:microsoft.com/office/officeart/2005/8/layout/orgChart1"/>
    <dgm:cxn modelId="{A238E20B-F3A3-4635-AC99-D4794C4C6827}" type="presParOf" srcId="{D818A591-5839-460E-B725-ED46AC128B2F}" destId="{95F294AA-933B-4979-BD45-47EF1FBFB8F4}" srcOrd="0" destOrd="0" presId="urn:microsoft.com/office/officeart/2005/8/layout/orgChart1"/>
    <dgm:cxn modelId="{070BC5F3-C2D0-416E-9C09-5B2341992D59}" type="presParOf" srcId="{D818A591-5839-460E-B725-ED46AC128B2F}" destId="{614FC929-9334-4CBA-ADF6-4D96C72CDC8F}" srcOrd="1" destOrd="0" presId="urn:microsoft.com/office/officeart/2005/8/layout/orgChart1"/>
    <dgm:cxn modelId="{561E5570-02B7-466F-8D44-2A070B69F003}" type="presParOf" srcId="{614FC929-9334-4CBA-ADF6-4D96C72CDC8F}" destId="{1928D83F-AA03-4ECD-A967-F26090D9E880}" srcOrd="0" destOrd="0" presId="urn:microsoft.com/office/officeart/2005/8/layout/orgChart1"/>
    <dgm:cxn modelId="{10098DDE-49E1-4274-B3C2-8E5F968351DD}" type="presParOf" srcId="{1928D83F-AA03-4ECD-A967-F26090D9E880}" destId="{E786B3C1-E6EA-4F46-BEE1-557D51BF2334}" srcOrd="0" destOrd="0" presId="urn:microsoft.com/office/officeart/2005/8/layout/orgChart1"/>
    <dgm:cxn modelId="{12FD8B77-177E-4639-BC52-FA8C823D1BBC}" type="presParOf" srcId="{1928D83F-AA03-4ECD-A967-F26090D9E880}" destId="{B68CEF72-3F6F-4920-9D4E-1BCF3C779A03}" srcOrd="1" destOrd="0" presId="urn:microsoft.com/office/officeart/2005/8/layout/orgChart1"/>
    <dgm:cxn modelId="{7F2A4347-9465-41E4-96F6-573464B78B67}" type="presParOf" srcId="{614FC929-9334-4CBA-ADF6-4D96C72CDC8F}" destId="{D38D7D5F-4465-46ED-9A33-4554C55E8872}" srcOrd="1" destOrd="0" presId="urn:microsoft.com/office/officeart/2005/8/layout/orgChart1"/>
    <dgm:cxn modelId="{37018CC4-7309-431C-B709-CBF0ABEA9F2E}" type="presParOf" srcId="{614FC929-9334-4CBA-ADF6-4D96C72CDC8F}" destId="{9AD647D6-52A3-4660-92CD-876C24EC6D89}" srcOrd="2" destOrd="0" presId="urn:microsoft.com/office/officeart/2005/8/layout/orgChart1"/>
    <dgm:cxn modelId="{2517961B-AD37-45CB-9F11-C4A995F9DB29}" type="presParOf" srcId="{E5FE82D3-6254-44BC-A0FB-A0260A2BCF9C}" destId="{190EEDC0-02D4-41C0-A315-EDB8AC491825}" srcOrd="2" destOrd="0" presId="urn:microsoft.com/office/officeart/2005/8/layout/orgChart1"/>
    <dgm:cxn modelId="{BA642BA5-536E-4DB0-830F-B129EF3B76C6}" type="presParOf" srcId="{9D1DA4A0-59C1-4E09-B0BC-2BF427461810}" destId="{08C261E3-C23B-4D42-BB75-FA5EB9C4D2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6B73F-CC7E-4D89-9028-EAF1398BFEC5}">
      <dsp:nvSpPr>
        <dsp:cNvPr id="0" name=""/>
        <dsp:cNvSpPr/>
      </dsp:nvSpPr>
      <dsp:spPr>
        <a:xfrm rot="5400000">
          <a:off x="831582" y="132234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D3F14-C0E3-482F-89F1-2DBCF04F29DB}">
      <dsp:nvSpPr>
        <dsp:cNvPr id="0" name=""/>
        <dsp:cNvSpPr/>
      </dsp:nvSpPr>
      <dsp:spPr>
        <a:xfrm>
          <a:off x="521735" y="25930"/>
          <a:ext cx="1968752" cy="137806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Organización de los datos</a:t>
          </a:r>
        </a:p>
      </dsp:txBody>
      <dsp:txXfrm>
        <a:off x="589019" y="93214"/>
        <a:ext cx="1834184" cy="1243494"/>
      </dsp:txXfrm>
    </dsp:sp>
    <dsp:sp modelId="{5F6D6023-3E43-4878-9FC4-0EA33A160305}">
      <dsp:nvSpPr>
        <dsp:cNvPr id="0" name=""/>
        <dsp:cNvSpPr/>
      </dsp:nvSpPr>
      <dsp:spPr>
        <a:xfrm>
          <a:off x="2490488" y="157360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57AD-88E6-4787-AB35-1983D4B01B02}">
      <dsp:nvSpPr>
        <dsp:cNvPr id="0" name=""/>
        <dsp:cNvSpPr/>
      </dsp:nvSpPr>
      <dsp:spPr>
        <a:xfrm rot="5400000">
          <a:off x="2463887" y="2870366"/>
          <a:ext cx="1169501" cy="1331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A016B-07DC-49E7-B705-E798299E03AF}">
      <dsp:nvSpPr>
        <dsp:cNvPr id="0" name=""/>
        <dsp:cNvSpPr/>
      </dsp:nvSpPr>
      <dsp:spPr>
        <a:xfrm>
          <a:off x="2154040" y="1573950"/>
          <a:ext cx="1968752" cy="137806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Visualización</a:t>
          </a:r>
        </a:p>
      </dsp:txBody>
      <dsp:txXfrm>
        <a:off x="2221324" y="1641234"/>
        <a:ext cx="1834184" cy="1243494"/>
      </dsp:txXfrm>
    </dsp:sp>
    <dsp:sp modelId="{9D05781C-FFD2-4B74-8E13-DFB03FD6E3AB}">
      <dsp:nvSpPr>
        <dsp:cNvPr id="0" name=""/>
        <dsp:cNvSpPr/>
      </dsp:nvSpPr>
      <dsp:spPr>
        <a:xfrm>
          <a:off x="4122793" y="1705379"/>
          <a:ext cx="1431882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A5D3E-26AB-46AF-9F93-20AB38C42D75}">
      <dsp:nvSpPr>
        <dsp:cNvPr id="0" name=""/>
        <dsp:cNvSpPr/>
      </dsp:nvSpPr>
      <dsp:spPr>
        <a:xfrm>
          <a:off x="3786345" y="3121969"/>
          <a:ext cx="1968752" cy="137806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Resumen</a:t>
          </a:r>
        </a:p>
      </dsp:txBody>
      <dsp:txXfrm>
        <a:off x="3853629" y="3189253"/>
        <a:ext cx="1834184" cy="1243494"/>
      </dsp:txXfrm>
    </dsp:sp>
    <dsp:sp modelId="{10EA7609-5434-4576-B468-177A2849BB75}">
      <dsp:nvSpPr>
        <dsp:cNvPr id="0" name=""/>
        <dsp:cNvSpPr/>
      </dsp:nvSpPr>
      <dsp:spPr>
        <a:xfrm>
          <a:off x="5664051" y="3240634"/>
          <a:ext cx="2473649" cy="1113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200" kern="1200" dirty="0"/>
            <a:t>Presentación de resúmenes adecuados </a:t>
          </a:r>
        </a:p>
      </dsp:txBody>
      <dsp:txXfrm>
        <a:off x="5664051" y="3240634"/>
        <a:ext cx="2473649" cy="1113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B8D02-9398-432D-A6B0-A17BA955080F}">
      <dsp:nvSpPr>
        <dsp:cNvPr id="0" name=""/>
        <dsp:cNvSpPr/>
      </dsp:nvSpPr>
      <dsp:spPr>
        <a:xfrm>
          <a:off x="967699" y="814"/>
          <a:ext cx="1984623" cy="99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Variables cualitativas</a:t>
          </a:r>
        </a:p>
      </dsp:txBody>
      <dsp:txXfrm>
        <a:off x="996763" y="29878"/>
        <a:ext cx="1926495" cy="934183"/>
      </dsp:txXfrm>
    </dsp:sp>
    <dsp:sp modelId="{4D3F3988-8C70-452E-8E90-7A0AFE49AE4A}">
      <dsp:nvSpPr>
        <dsp:cNvPr id="0" name=""/>
        <dsp:cNvSpPr/>
      </dsp:nvSpPr>
      <dsp:spPr>
        <a:xfrm>
          <a:off x="1166161" y="993126"/>
          <a:ext cx="198462" cy="744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233"/>
              </a:lnTo>
              <a:lnTo>
                <a:pt x="198462" y="7442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4F543-E833-4551-A2A4-963D3547F0C2}">
      <dsp:nvSpPr>
        <dsp:cNvPr id="0" name=""/>
        <dsp:cNvSpPr/>
      </dsp:nvSpPr>
      <dsp:spPr>
        <a:xfrm>
          <a:off x="1364623" y="1241204"/>
          <a:ext cx="1587698" cy="99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Nominales</a:t>
          </a:r>
        </a:p>
      </dsp:txBody>
      <dsp:txXfrm>
        <a:off x="1393687" y="1270268"/>
        <a:ext cx="1529570" cy="934183"/>
      </dsp:txXfrm>
    </dsp:sp>
    <dsp:sp modelId="{4B14CA3F-E598-4059-8845-26D1A8B93E7C}">
      <dsp:nvSpPr>
        <dsp:cNvPr id="0" name=""/>
        <dsp:cNvSpPr/>
      </dsp:nvSpPr>
      <dsp:spPr>
        <a:xfrm>
          <a:off x="1166161" y="993126"/>
          <a:ext cx="198462" cy="198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623"/>
              </a:lnTo>
              <a:lnTo>
                <a:pt x="198462" y="1984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1EBD7-8890-4561-A957-9C8505C4B08C}">
      <dsp:nvSpPr>
        <dsp:cNvPr id="0" name=""/>
        <dsp:cNvSpPr/>
      </dsp:nvSpPr>
      <dsp:spPr>
        <a:xfrm>
          <a:off x="1364623" y="2481593"/>
          <a:ext cx="1587698" cy="99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Ordinales</a:t>
          </a:r>
        </a:p>
      </dsp:txBody>
      <dsp:txXfrm>
        <a:off x="1393687" y="2510657"/>
        <a:ext cx="1529570" cy="934183"/>
      </dsp:txXfrm>
    </dsp:sp>
    <dsp:sp modelId="{26341296-5C7A-4306-9D67-69405F1FF2EE}">
      <dsp:nvSpPr>
        <dsp:cNvPr id="0" name=""/>
        <dsp:cNvSpPr/>
      </dsp:nvSpPr>
      <dsp:spPr>
        <a:xfrm>
          <a:off x="3448477" y="814"/>
          <a:ext cx="1984623" cy="99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Variables cuantitativas</a:t>
          </a:r>
        </a:p>
      </dsp:txBody>
      <dsp:txXfrm>
        <a:off x="3477541" y="29878"/>
        <a:ext cx="1926495" cy="934183"/>
      </dsp:txXfrm>
    </dsp:sp>
    <dsp:sp modelId="{06743C04-BAF1-4BDB-B947-79CF78EE8D11}">
      <dsp:nvSpPr>
        <dsp:cNvPr id="0" name=""/>
        <dsp:cNvSpPr/>
      </dsp:nvSpPr>
      <dsp:spPr>
        <a:xfrm>
          <a:off x="3646940" y="993126"/>
          <a:ext cx="214101" cy="76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348"/>
              </a:lnTo>
              <a:lnTo>
                <a:pt x="214101" y="760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BC913-4053-4B29-856E-5A49ACCAF62E}">
      <dsp:nvSpPr>
        <dsp:cNvPr id="0" name=""/>
        <dsp:cNvSpPr/>
      </dsp:nvSpPr>
      <dsp:spPr>
        <a:xfrm>
          <a:off x="3861041" y="1257319"/>
          <a:ext cx="1587698" cy="99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Discretas </a:t>
          </a:r>
        </a:p>
      </dsp:txBody>
      <dsp:txXfrm>
        <a:off x="3890105" y="1286383"/>
        <a:ext cx="1529570" cy="934183"/>
      </dsp:txXfrm>
    </dsp:sp>
    <dsp:sp modelId="{82137705-EB66-4FF3-8D05-71A82975ABA2}">
      <dsp:nvSpPr>
        <dsp:cNvPr id="0" name=""/>
        <dsp:cNvSpPr/>
      </dsp:nvSpPr>
      <dsp:spPr>
        <a:xfrm>
          <a:off x="3646940" y="993126"/>
          <a:ext cx="198462" cy="1984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623"/>
              </a:lnTo>
              <a:lnTo>
                <a:pt x="198462" y="1984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622F-E167-46D1-A315-30DFD5F32323}">
      <dsp:nvSpPr>
        <dsp:cNvPr id="0" name=""/>
        <dsp:cNvSpPr/>
      </dsp:nvSpPr>
      <dsp:spPr>
        <a:xfrm>
          <a:off x="3845402" y="2481593"/>
          <a:ext cx="1587698" cy="992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Continuas</a:t>
          </a:r>
        </a:p>
      </dsp:txBody>
      <dsp:txXfrm>
        <a:off x="3874466" y="2510657"/>
        <a:ext cx="1529570" cy="934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DF008-1E35-4F92-875C-D93F2494D4B4}">
      <dsp:nvSpPr>
        <dsp:cNvPr id="0" name=""/>
        <dsp:cNvSpPr/>
      </dsp:nvSpPr>
      <dsp:spPr>
        <a:xfrm>
          <a:off x="6789804" y="3932553"/>
          <a:ext cx="1440158" cy="2086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809"/>
              </a:lnTo>
              <a:lnTo>
                <a:pt x="1440158" y="2002809"/>
              </a:lnTo>
              <a:lnTo>
                <a:pt x="1440158" y="2086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0A588-BF3F-44E2-8B17-53764FC39A69}">
      <dsp:nvSpPr>
        <dsp:cNvPr id="0" name=""/>
        <dsp:cNvSpPr/>
      </dsp:nvSpPr>
      <dsp:spPr>
        <a:xfrm>
          <a:off x="6789804" y="3932553"/>
          <a:ext cx="216027" cy="2063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597"/>
              </a:lnTo>
              <a:lnTo>
                <a:pt x="216027" y="1979597"/>
              </a:lnTo>
              <a:lnTo>
                <a:pt x="216027" y="20637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47812-D5FF-42F1-8C1C-9C3D9FF35CF7}">
      <dsp:nvSpPr>
        <dsp:cNvPr id="0" name=""/>
        <dsp:cNvSpPr/>
      </dsp:nvSpPr>
      <dsp:spPr>
        <a:xfrm>
          <a:off x="5450560" y="3932553"/>
          <a:ext cx="1339244" cy="2087590"/>
        </a:xfrm>
        <a:custGeom>
          <a:avLst/>
          <a:gdLst/>
          <a:ahLst/>
          <a:cxnLst/>
          <a:rect l="0" t="0" r="0" b="0"/>
          <a:pathLst>
            <a:path>
              <a:moveTo>
                <a:pt x="1339244" y="0"/>
              </a:moveTo>
              <a:lnTo>
                <a:pt x="1339244" y="2003455"/>
              </a:lnTo>
              <a:lnTo>
                <a:pt x="0" y="2003455"/>
              </a:lnTo>
              <a:lnTo>
                <a:pt x="0" y="2087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45416-FDD6-46C3-B71C-37CB4E6C7129}">
      <dsp:nvSpPr>
        <dsp:cNvPr id="0" name=""/>
        <dsp:cNvSpPr/>
      </dsp:nvSpPr>
      <dsp:spPr>
        <a:xfrm>
          <a:off x="4198519" y="3932553"/>
          <a:ext cx="2591285" cy="2087590"/>
        </a:xfrm>
        <a:custGeom>
          <a:avLst/>
          <a:gdLst/>
          <a:ahLst/>
          <a:cxnLst/>
          <a:rect l="0" t="0" r="0" b="0"/>
          <a:pathLst>
            <a:path>
              <a:moveTo>
                <a:pt x="2591285" y="0"/>
              </a:moveTo>
              <a:lnTo>
                <a:pt x="2591285" y="2003455"/>
              </a:lnTo>
              <a:lnTo>
                <a:pt x="0" y="2003455"/>
              </a:lnTo>
              <a:lnTo>
                <a:pt x="0" y="20875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8A7C-404A-4E49-8F05-AC78E4C58ABB}">
      <dsp:nvSpPr>
        <dsp:cNvPr id="0" name=""/>
        <dsp:cNvSpPr/>
      </dsp:nvSpPr>
      <dsp:spPr>
        <a:xfrm>
          <a:off x="2657442" y="3932553"/>
          <a:ext cx="4132362" cy="2086944"/>
        </a:xfrm>
        <a:custGeom>
          <a:avLst/>
          <a:gdLst/>
          <a:ahLst/>
          <a:cxnLst/>
          <a:rect l="0" t="0" r="0" b="0"/>
          <a:pathLst>
            <a:path>
              <a:moveTo>
                <a:pt x="4132362" y="0"/>
              </a:moveTo>
              <a:lnTo>
                <a:pt x="4132362" y="2002809"/>
              </a:lnTo>
              <a:lnTo>
                <a:pt x="0" y="2002809"/>
              </a:lnTo>
              <a:lnTo>
                <a:pt x="0" y="2086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5E74-0569-4C9F-BA87-508BC3C89794}">
      <dsp:nvSpPr>
        <dsp:cNvPr id="0" name=""/>
        <dsp:cNvSpPr/>
      </dsp:nvSpPr>
      <dsp:spPr>
        <a:xfrm>
          <a:off x="3840771" y="3096345"/>
          <a:ext cx="2949033" cy="25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3"/>
              </a:lnTo>
              <a:lnTo>
                <a:pt x="2949033" y="175363"/>
              </a:lnTo>
              <a:lnTo>
                <a:pt x="2949033" y="2594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3B79E-6662-4D27-A53F-430A504D97BA}">
      <dsp:nvSpPr>
        <dsp:cNvPr id="0" name=""/>
        <dsp:cNvSpPr/>
      </dsp:nvSpPr>
      <dsp:spPr>
        <a:xfrm>
          <a:off x="1246191" y="3932553"/>
          <a:ext cx="2664296" cy="35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61"/>
              </a:lnTo>
              <a:lnTo>
                <a:pt x="2664296" y="275261"/>
              </a:lnTo>
              <a:lnTo>
                <a:pt x="2664296" y="3593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E4BEC-E61F-4ADD-8254-C589B8CEB016}">
      <dsp:nvSpPr>
        <dsp:cNvPr id="0" name=""/>
        <dsp:cNvSpPr/>
      </dsp:nvSpPr>
      <dsp:spPr>
        <a:xfrm>
          <a:off x="1246191" y="3932553"/>
          <a:ext cx="1008114" cy="35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61"/>
              </a:lnTo>
              <a:lnTo>
                <a:pt x="1008114" y="275261"/>
              </a:lnTo>
              <a:lnTo>
                <a:pt x="1008114" y="3593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6E85B-7514-4EAD-ABB5-80F58C65EF0D}">
      <dsp:nvSpPr>
        <dsp:cNvPr id="0" name=""/>
        <dsp:cNvSpPr/>
      </dsp:nvSpPr>
      <dsp:spPr>
        <a:xfrm>
          <a:off x="713228" y="3932553"/>
          <a:ext cx="532962" cy="407545"/>
        </a:xfrm>
        <a:custGeom>
          <a:avLst/>
          <a:gdLst/>
          <a:ahLst/>
          <a:cxnLst/>
          <a:rect l="0" t="0" r="0" b="0"/>
          <a:pathLst>
            <a:path>
              <a:moveTo>
                <a:pt x="532962" y="0"/>
              </a:moveTo>
              <a:lnTo>
                <a:pt x="532962" y="323410"/>
              </a:lnTo>
              <a:lnTo>
                <a:pt x="0" y="323410"/>
              </a:lnTo>
              <a:lnTo>
                <a:pt x="0" y="4075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56065-B328-46E5-99E1-F6EDCF507CE2}">
      <dsp:nvSpPr>
        <dsp:cNvPr id="0" name=""/>
        <dsp:cNvSpPr/>
      </dsp:nvSpPr>
      <dsp:spPr>
        <a:xfrm>
          <a:off x="1246191" y="3096345"/>
          <a:ext cx="2594580" cy="259498"/>
        </a:xfrm>
        <a:custGeom>
          <a:avLst/>
          <a:gdLst/>
          <a:ahLst/>
          <a:cxnLst/>
          <a:rect l="0" t="0" r="0" b="0"/>
          <a:pathLst>
            <a:path>
              <a:moveTo>
                <a:pt x="2594580" y="0"/>
              </a:moveTo>
              <a:lnTo>
                <a:pt x="2594580" y="175363"/>
              </a:lnTo>
              <a:lnTo>
                <a:pt x="0" y="175363"/>
              </a:lnTo>
              <a:lnTo>
                <a:pt x="0" y="2594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93BC4-1735-4417-B12F-C8D89C07ECF6}">
      <dsp:nvSpPr>
        <dsp:cNvPr id="0" name=""/>
        <dsp:cNvSpPr/>
      </dsp:nvSpPr>
      <dsp:spPr>
        <a:xfrm>
          <a:off x="3048183" y="1945863"/>
          <a:ext cx="1585176" cy="11504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C5B44A-AF3B-4EA9-9FAF-AF6D0F658B75}">
      <dsp:nvSpPr>
        <dsp:cNvPr id="0" name=""/>
        <dsp:cNvSpPr/>
      </dsp:nvSpPr>
      <dsp:spPr>
        <a:xfrm>
          <a:off x="3149094" y="2041729"/>
          <a:ext cx="1585176" cy="115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Población (N)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Muestra (n</a:t>
          </a:r>
          <a:r>
            <a:rPr lang="es-AR" sz="1100" kern="1200" dirty="0"/>
            <a:t>)</a:t>
          </a:r>
        </a:p>
      </dsp:txBody>
      <dsp:txXfrm>
        <a:off x="3182790" y="2075425"/>
        <a:ext cx="1517784" cy="1083089"/>
      </dsp:txXfrm>
    </dsp:sp>
    <dsp:sp modelId="{C834A159-0814-49D6-8A3D-532283C1E9E0}">
      <dsp:nvSpPr>
        <dsp:cNvPr id="0" name=""/>
        <dsp:cNvSpPr/>
      </dsp:nvSpPr>
      <dsp:spPr>
        <a:xfrm>
          <a:off x="792090" y="3355844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CF35DF-D451-4FAB-9A23-08D89A70C3F2}">
      <dsp:nvSpPr>
        <dsp:cNvPr id="0" name=""/>
        <dsp:cNvSpPr/>
      </dsp:nvSpPr>
      <dsp:spPr>
        <a:xfrm>
          <a:off x="893001" y="3451710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Posición</a:t>
          </a:r>
          <a:r>
            <a:rPr lang="es-AR" sz="1200" kern="1200" dirty="0"/>
            <a:t>	</a:t>
          </a:r>
        </a:p>
      </dsp:txBody>
      <dsp:txXfrm>
        <a:off x="909892" y="3468601"/>
        <a:ext cx="874420" cy="542926"/>
      </dsp:txXfrm>
    </dsp:sp>
    <dsp:sp modelId="{E87CBA57-9B11-41F2-901B-67ED8A918D92}">
      <dsp:nvSpPr>
        <dsp:cNvPr id="0" name=""/>
        <dsp:cNvSpPr/>
      </dsp:nvSpPr>
      <dsp:spPr>
        <a:xfrm>
          <a:off x="259127" y="4340099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B0F9A1-DCE0-4094-9080-140991D4736E}">
      <dsp:nvSpPr>
        <dsp:cNvPr id="0" name=""/>
        <dsp:cNvSpPr/>
      </dsp:nvSpPr>
      <dsp:spPr>
        <a:xfrm>
          <a:off x="360038" y="4435965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Media	</a:t>
          </a:r>
        </a:p>
      </dsp:txBody>
      <dsp:txXfrm>
        <a:off x="376929" y="4452856"/>
        <a:ext cx="874420" cy="542926"/>
      </dsp:txXfrm>
    </dsp:sp>
    <dsp:sp modelId="{8FB90C48-E5D4-4F42-9C78-5A3B54F64313}">
      <dsp:nvSpPr>
        <dsp:cNvPr id="0" name=""/>
        <dsp:cNvSpPr/>
      </dsp:nvSpPr>
      <dsp:spPr>
        <a:xfrm>
          <a:off x="1800204" y="4291949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937E2E-DFB8-4796-9425-0C3913E98EA0}">
      <dsp:nvSpPr>
        <dsp:cNvPr id="0" name=""/>
        <dsp:cNvSpPr/>
      </dsp:nvSpPr>
      <dsp:spPr>
        <a:xfrm>
          <a:off x="1901115" y="4387815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Moda</a:t>
          </a:r>
        </a:p>
      </dsp:txBody>
      <dsp:txXfrm>
        <a:off x="1918006" y="4404706"/>
        <a:ext cx="874420" cy="542926"/>
      </dsp:txXfrm>
    </dsp:sp>
    <dsp:sp modelId="{C1227D38-CE1A-4045-B159-0052421E2B4C}">
      <dsp:nvSpPr>
        <dsp:cNvPr id="0" name=""/>
        <dsp:cNvSpPr/>
      </dsp:nvSpPr>
      <dsp:spPr>
        <a:xfrm>
          <a:off x="3456386" y="4291949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DB2BD1-A3AF-429D-AA4F-18A3CB8FBC64}">
      <dsp:nvSpPr>
        <dsp:cNvPr id="0" name=""/>
        <dsp:cNvSpPr/>
      </dsp:nvSpPr>
      <dsp:spPr>
        <a:xfrm>
          <a:off x="3557297" y="4387815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Mediana</a:t>
          </a:r>
        </a:p>
      </dsp:txBody>
      <dsp:txXfrm>
        <a:off x="3574188" y="4404706"/>
        <a:ext cx="874420" cy="542926"/>
      </dsp:txXfrm>
    </dsp:sp>
    <dsp:sp modelId="{5DE4EEA5-8995-4C8D-935D-C0CA52950219}">
      <dsp:nvSpPr>
        <dsp:cNvPr id="0" name=""/>
        <dsp:cNvSpPr/>
      </dsp:nvSpPr>
      <dsp:spPr>
        <a:xfrm>
          <a:off x="6228199" y="3355844"/>
          <a:ext cx="1123210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4AAC64-1567-45B9-B1FA-D558FE0573EE}">
      <dsp:nvSpPr>
        <dsp:cNvPr id="0" name=""/>
        <dsp:cNvSpPr/>
      </dsp:nvSpPr>
      <dsp:spPr>
        <a:xfrm>
          <a:off x="6329111" y="3451710"/>
          <a:ext cx="1123210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Dispersión</a:t>
          </a:r>
        </a:p>
      </dsp:txBody>
      <dsp:txXfrm>
        <a:off x="6346002" y="3468601"/>
        <a:ext cx="1089428" cy="542926"/>
      </dsp:txXfrm>
    </dsp:sp>
    <dsp:sp modelId="{ECB5260E-888E-41F4-8BA8-1ACB16DE638F}">
      <dsp:nvSpPr>
        <dsp:cNvPr id="0" name=""/>
        <dsp:cNvSpPr/>
      </dsp:nvSpPr>
      <dsp:spPr>
        <a:xfrm>
          <a:off x="2203341" y="6019497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DE7C02-F02B-4BBF-AEAB-2988F36D02EC}">
      <dsp:nvSpPr>
        <dsp:cNvPr id="0" name=""/>
        <dsp:cNvSpPr/>
      </dsp:nvSpPr>
      <dsp:spPr>
        <a:xfrm>
          <a:off x="2304252" y="6115363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Rango o recorrido</a:t>
          </a:r>
        </a:p>
      </dsp:txBody>
      <dsp:txXfrm>
        <a:off x="2321143" y="6132254"/>
        <a:ext cx="874420" cy="542926"/>
      </dsp:txXfrm>
    </dsp:sp>
    <dsp:sp modelId="{1633B3DE-F7BF-48DC-8374-205BAF9C7FB5}">
      <dsp:nvSpPr>
        <dsp:cNvPr id="0" name=""/>
        <dsp:cNvSpPr/>
      </dsp:nvSpPr>
      <dsp:spPr>
        <a:xfrm>
          <a:off x="3744417" y="6020143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87C417-5ABB-4978-8820-A7F89D2C7C38}">
      <dsp:nvSpPr>
        <dsp:cNvPr id="0" name=""/>
        <dsp:cNvSpPr/>
      </dsp:nvSpPr>
      <dsp:spPr>
        <a:xfrm>
          <a:off x="3845329" y="6116009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Desvío medio</a:t>
          </a:r>
        </a:p>
      </dsp:txBody>
      <dsp:txXfrm>
        <a:off x="3862220" y="6132900"/>
        <a:ext cx="874420" cy="542926"/>
      </dsp:txXfrm>
    </dsp:sp>
    <dsp:sp modelId="{4323FA5A-7FCB-4E12-B754-707D2E32FE07}">
      <dsp:nvSpPr>
        <dsp:cNvPr id="0" name=""/>
        <dsp:cNvSpPr/>
      </dsp:nvSpPr>
      <dsp:spPr>
        <a:xfrm>
          <a:off x="4996458" y="6020143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972BB3-7317-4D15-B5D8-5DBAA7A55C45}">
      <dsp:nvSpPr>
        <dsp:cNvPr id="0" name=""/>
        <dsp:cNvSpPr/>
      </dsp:nvSpPr>
      <dsp:spPr>
        <a:xfrm>
          <a:off x="5097370" y="6116009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Varianza</a:t>
          </a:r>
        </a:p>
      </dsp:txBody>
      <dsp:txXfrm>
        <a:off x="5114261" y="6132900"/>
        <a:ext cx="874420" cy="542926"/>
      </dsp:txXfrm>
    </dsp:sp>
    <dsp:sp modelId="{24F2E6AD-DCF4-4520-89BA-BC9E89E98A39}">
      <dsp:nvSpPr>
        <dsp:cNvPr id="0" name=""/>
        <dsp:cNvSpPr/>
      </dsp:nvSpPr>
      <dsp:spPr>
        <a:xfrm>
          <a:off x="6551730" y="5996285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D6949F-C00C-4DE1-BEA6-60BE632CCF4A}">
      <dsp:nvSpPr>
        <dsp:cNvPr id="0" name=""/>
        <dsp:cNvSpPr/>
      </dsp:nvSpPr>
      <dsp:spPr>
        <a:xfrm>
          <a:off x="6652642" y="6092151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Desvío Estándar</a:t>
          </a:r>
        </a:p>
      </dsp:txBody>
      <dsp:txXfrm>
        <a:off x="6669533" y="6109042"/>
        <a:ext cx="874420" cy="542926"/>
      </dsp:txXfrm>
    </dsp:sp>
    <dsp:sp modelId="{1A551898-4B4B-4F4C-A716-E314501E5569}">
      <dsp:nvSpPr>
        <dsp:cNvPr id="0" name=""/>
        <dsp:cNvSpPr/>
      </dsp:nvSpPr>
      <dsp:spPr>
        <a:xfrm>
          <a:off x="7775861" y="6019497"/>
          <a:ext cx="908202" cy="57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2C7E63-85ED-4FB4-A141-CAB8848D8B36}">
      <dsp:nvSpPr>
        <dsp:cNvPr id="0" name=""/>
        <dsp:cNvSpPr/>
      </dsp:nvSpPr>
      <dsp:spPr>
        <a:xfrm>
          <a:off x="7876773" y="6115363"/>
          <a:ext cx="908202" cy="576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Coeficiente de Variación</a:t>
          </a:r>
        </a:p>
      </dsp:txBody>
      <dsp:txXfrm>
        <a:off x="7893664" y="6132254"/>
        <a:ext cx="874420" cy="542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9CFA-EECD-4806-A7AC-33B474213D20}">
      <dsp:nvSpPr>
        <dsp:cNvPr id="0" name=""/>
        <dsp:cNvSpPr/>
      </dsp:nvSpPr>
      <dsp:spPr>
        <a:xfrm>
          <a:off x="6809017" y="2277874"/>
          <a:ext cx="91440" cy="570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010"/>
              </a:lnTo>
              <a:lnTo>
                <a:pt x="69962" y="404010"/>
              </a:lnTo>
              <a:lnTo>
                <a:pt x="69962" y="5703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E7CD-2FD9-4E98-9481-38980B733E91}">
      <dsp:nvSpPr>
        <dsp:cNvPr id="0" name=""/>
        <dsp:cNvSpPr/>
      </dsp:nvSpPr>
      <dsp:spPr>
        <a:xfrm>
          <a:off x="3866712" y="884780"/>
          <a:ext cx="29880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5982"/>
              </a:moveTo>
              <a:lnTo>
                <a:pt x="298802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1AF4-2950-401A-B0D2-7D89EA4C7823}">
      <dsp:nvSpPr>
        <dsp:cNvPr id="0" name=""/>
        <dsp:cNvSpPr/>
      </dsp:nvSpPr>
      <dsp:spPr>
        <a:xfrm>
          <a:off x="1411386" y="2367697"/>
          <a:ext cx="91440" cy="5525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199"/>
              </a:lnTo>
              <a:lnTo>
                <a:pt x="62573" y="386199"/>
              </a:lnTo>
              <a:lnTo>
                <a:pt x="62573" y="552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7B71F-96D0-4C1C-9A07-17E8B5FB16A9}">
      <dsp:nvSpPr>
        <dsp:cNvPr id="0" name=""/>
        <dsp:cNvSpPr/>
      </dsp:nvSpPr>
      <dsp:spPr>
        <a:xfrm>
          <a:off x="1457106" y="950762"/>
          <a:ext cx="2409606" cy="123748"/>
        </a:xfrm>
        <a:custGeom>
          <a:avLst/>
          <a:gdLst/>
          <a:ahLst/>
          <a:cxnLst/>
          <a:rect l="0" t="0" r="0" b="0"/>
          <a:pathLst>
            <a:path>
              <a:moveTo>
                <a:pt x="2409606" y="0"/>
              </a:moveTo>
              <a:lnTo>
                <a:pt x="0" y="0"/>
              </a:lnTo>
              <a:lnTo>
                <a:pt x="0" y="1237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096D4-AAF0-47FE-AB40-82D3D2771FA7}">
      <dsp:nvSpPr>
        <dsp:cNvPr id="0" name=""/>
        <dsp:cNvSpPr/>
      </dsp:nvSpPr>
      <dsp:spPr>
        <a:xfrm>
          <a:off x="2968825" y="-189553"/>
          <a:ext cx="1795773" cy="1140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984F2-9E02-498A-ABFA-4C2B3106038D}">
      <dsp:nvSpPr>
        <dsp:cNvPr id="0" name=""/>
        <dsp:cNvSpPr/>
      </dsp:nvSpPr>
      <dsp:spPr>
        <a:xfrm>
          <a:off x="3168356" y="0"/>
          <a:ext cx="1795773" cy="1140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Media Aritmética</a:t>
          </a:r>
        </a:p>
      </dsp:txBody>
      <dsp:txXfrm>
        <a:off x="3201755" y="33399"/>
        <a:ext cx="1728975" cy="1073517"/>
      </dsp:txXfrm>
    </dsp:sp>
    <dsp:sp modelId="{F96E1C6E-2B18-4EC8-9B01-6758CC9DEA5A}">
      <dsp:nvSpPr>
        <dsp:cNvPr id="0" name=""/>
        <dsp:cNvSpPr/>
      </dsp:nvSpPr>
      <dsp:spPr>
        <a:xfrm>
          <a:off x="-199530" y="1074510"/>
          <a:ext cx="3313273" cy="1293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77D16-23B0-44ED-ACA8-C5B8BA94D264}">
      <dsp:nvSpPr>
        <dsp:cNvPr id="0" name=""/>
        <dsp:cNvSpPr/>
      </dsp:nvSpPr>
      <dsp:spPr>
        <a:xfrm>
          <a:off x="0" y="1264064"/>
          <a:ext cx="3313273" cy="1293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Población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>
              <a:latin typeface="Times New Roman"/>
              <a:cs typeface="Times New Roman"/>
            </a:rPr>
            <a:t>μ</a:t>
          </a:r>
          <a:endParaRPr lang="es-AR" sz="2700" kern="1200" dirty="0"/>
        </a:p>
      </dsp:txBody>
      <dsp:txXfrm>
        <a:off x="37876" y="1301940"/>
        <a:ext cx="3237521" cy="1217434"/>
      </dsp:txXfrm>
    </dsp:sp>
    <dsp:sp modelId="{B8BFCB0C-91BF-4B88-80E9-65758F8D38D9}">
      <dsp:nvSpPr>
        <dsp:cNvPr id="0" name=""/>
        <dsp:cNvSpPr/>
      </dsp:nvSpPr>
      <dsp:spPr>
        <a:xfrm>
          <a:off x="576072" y="2920254"/>
          <a:ext cx="1795773" cy="1140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D0796-8EBB-43FF-86EE-61924CB4707C}">
      <dsp:nvSpPr>
        <dsp:cNvPr id="0" name=""/>
        <dsp:cNvSpPr/>
      </dsp:nvSpPr>
      <dsp:spPr>
        <a:xfrm>
          <a:off x="775603" y="3109808"/>
          <a:ext cx="1795773" cy="11403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 dirty="0"/>
        </a:p>
      </dsp:txBody>
      <dsp:txXfrm>
        <a:off x="809002" y="3143207"/>
        <a:ext cx="1728975" cy="1073517"/>
      </dsp:txXfrm>
    </dsp:sp>
    <dsp:sp modelId="{61D54730-6D3D-4CB9-A527-F2C2C48962D6}">
      <dsp:nvSpPr>
        <dsp:cNvPr id="0" name=""/>
        <dsp:cNvSpPr/>
      </dsp:nvSpPr>
      <dsp:spPr>
        <a:xfrm>
          <a:off x="5201072" y="930500"/>
          <a:ext cx="3307329" cy="13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C0159-F10C-44F1-93A5-2F3C2F8C42B1}">
      <dsp:nvSpPr>
        <dsp:cNvPr id="0" name=""/>
        <dsp:cNvSpPr/>
      </dsp:nvSpPr>
      <dsp:spPr>
        <a:xfrm>
          <a:off x="5400602" y="1120053"/>
          <a:ext cx="3307329" cy="13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Muestra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s-AR" sz="27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s-AR" sz="2700" b="0" i="1" kern="1200" smtClean="0">
                      <a:latin typeface="Cambria Math"/>
                    </a:rPr>
                    <m:t>𝑥</m:t>
                  </m:r>
                </m:e>
              </m:acc>
            </m:oMath>
          </a14:m>
          <a:r>
            <a:rPr lang="es-AR" sz="2700" kern="1200" dirty="0"/>
            <a:t>   </a:t>
          </a:r>
        </a:p>
      </dsp:txBody>
      <dsp:txXfrm>
        <a:off x="5440065" y="1159516"/>
        <a:ext cx="3228403" cy="1268448"/>
      </dsp:txXfrm>
    </dsp:sp>
    <dsp:sp modelId="{E130BF85-D84C-4050-B67D-B32D38931FBE}">
      <dsp:nvSpPr>
        <dsp:cNvPr id="0" name=""/>
        <dsp:cNvSpPr/>
      </dsp:nvSpPr>
      <dsp:spPr>
        <a:xfrm>
          <a:off x="5981093" y="2848243"/>
          <a:ext cx="1795773" cy="1140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10B19-12F9-4E41-B447-2E133CB5257F}">
      <dsp:nvSpPr>
        <dsp:cNvPr id="0" name=""/>
        <dsp:cNvSpPr/>
      </dsp:nvSpPr>
      <dsp:spPr>
        <a:xfrm>
          <a:off x="6180623" y="3037797"/>
          <a:ext cx="1795773" cy="114031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 dirty="0"/>
        </a:p>
      </dsp:txBody>
      <dsp:txXfrm>
        <a:off x="6214022" y="3071196"/>
        <a:ext cx="1728975" cy="1073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92C4-828A-44B7-98F3-78D6439F5C93}">
      <dsp:nvSpPr>
        <dsp:cNvPr id="0" name=""/>
        <dsp:cNvSpPr/>
      </dsp:nvSpPr>
      <dsp:spPr>
        <a:xfrm>
          <a:off x="4948" y="1415581"/>
          <a:ext cx="1120719" cy="560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Mediana (Me)</a:t>
          </a:r>
        </a:p>
      </dsp:txBody>
      <dsp:txXfrm>
        <a:off x="21360" y="1431993"/>
        <a:ext cx="1087895" cy="527535"/>
      </dsp:txXfrm>
    </dsp:sp>
    <dsp:sp modelId="{0D955207-9BFC-4B6A-ADC7-8850A25A4A8E}">
      <dsp:nvSpPr>
        <dsp:cNvPr id="0" name=""/>
        <dsp:cNvSpPr/>
      </dsp:nvSpPr>
      <dsp:spPr>
        <a:xfrm rot="18325474">
          <a:off x="963111" y="1367234"/>
          <a:ext cx="773402" cy="26824"/>
        </a:xfrm>
        <a:custGeom>
          <a:avLst/>
          <a:gdLst/>
          <a:ahLst/>
          <a:cxnLst/>
          <a:rect l="0" t="0" r="0" b="0"/>
          <a:pathLst>
            <a:path>
              <a:moveTo>
                <a:pt x="0" y="13412"/>
              </a:moveTo>
              <a:lnTo>
                <a:pt x="773402" y="134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330477" y="1361311"/>
        <a:ext cx="38670" cy="38670"/>
      </dsp:txXfrm>
    </dsp:sp>
    <dsp:sp modelId="{7F175C25-D64D-45F5-AEFF-C3DB0280C99D}">
      <dsp:nvSpPr>
        <dsp:cNvPr id="0" name=""/>
        <dsp:cNvSpPr/>
      </dsp:nvSpPr>
      <dsp:spPr>
        <a:xfrm>
          <a:off x="1573956" y="785351"/>
          <a:ext cx="1120719" cy="560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impar</a:t>
          </a:r>
        </a:p>
      </dsp:txBody>
      <dsp:txXfrm>
        <a:off x="1590368" y="801763"/>
        <a:ext cx="1087895" cy="527535"/>
      </dsp:txXfrm>
    </dsp:sp>
    <dsp:sp modelId="{8DF58BDD-90A4-411C-8604-A6DCD4BCAE57}">
      <dsp:nvSpPr>
        <dsp:cNvPr id="0" name=""/>
        <dsp:cNvSpPr/>
      </dsp:nvSpPr>
      <dsp:spPr>
        <a:xfrm rot="18625939">
          <a:off x="2598919" y="844730"/>
          <a:ext cx="544920" cy="26824"/>
        </a:xfrm>
        <a:custGeom>
          <a:avLst/>
          <a:gdLst/>
          <a:ahLst/>
          <a:cxnLst/>
          <a:rect l="0" t="0" r="0" b="0"/>
          <a:pathLst>
            <a:path>
              <a:moveTo>
                <a:pt x="0" y="13412"/>
              </a:moveTo>
              <a:lnTo>
                <a:pt x="544920" y="134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857756" y="844519"/>
        <a:ext cx="27246" cy="27246"/>
      </dsp:txXfrm>
    </dsp:sp>
    <dsp:sp modelId="{0BBEFA64-6732-49E5-A1B3-D6246C9FBFCB}">
      <dsp:nvSpPr>
        <dsp:cNvPr id="0" name=""/>
        <dsp:cNvSpPr/>
      </dsp:nvSpPr>
      <dsp:spPr>
        <a:xfrm>
          <a:off x="3048083" y="246885"/>
          <a:ext cx="3764855" cy="807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Me=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s-AR" sz="2700" b="1" i="1" kern="1200" cap="none" spc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s-AR" sz="2700" b="1" i="1" kern="1200" cap="none" spc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Cambria Math"/>
                    </a:rPr>
                    <m:t>𝑋</m:t>
                  </m:r>
                </m:e>
                <m:sub>
                  <m:f>
                    <m:fPr>
                      <m:ctrlP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𝑛</m:t>
                      </m:r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+1</m:t>
                      </m:r>
                    </m:num>
                    <m:den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2</m:t>
                      </m:r>
                    </m:den>
                  </m:f>
                </m:sub>
              </m:sSub>
            </m:oMath>
          </a14:m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071741" y="270543"/>
        <a:ext cx="3717539" cy="760420"/>
      </dsp:txXfrm>
    </dsp:sp>
    <dsp:sp modelId="{94BFA75C-C919-4309-8B5C-74E87EC0859C}">
      <dsp:nvSpPr>
        <dsp:cNvPr id="0" name=""/>
        <dsp:cNvSpPr/>
      </dsp:nvSpPr>
      <dsp:spPr>
        <a:xfrm rot="3274526">
          <a:off x="963111" y="1997464"/>
          <a:ext cx="773402" cy="26824"/>
        </a:xfrm>
        <a:custGeom>
          <a:avLst/>
          <a:gdLst/>
          <a:ahLst/>
          <a:cxnLst/>
          <a:rect l="0" t="0" r="0" b="0"/>
          <a:pathLst>
            <a:path>
              <a:moveTo>
                <a:pt x="0" y="13412"/>
              </a:moveTo>
              <a:lnTo>
                <a:pt x="773402" y="134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330477" y="1991541"/>
        <a:ext cx="38670" cy="38670"/>
      </dsp:txXfrm>
    </dsp:sp>
    <dsp:sp modelId="{58C2B6BA-702E-4345-8598-4A44780B582B}">
      <dsp:nvSpPr>
        <dsp:cNvPr id="0" name=""/>
        <dsp:cNvSpPr/>
      </dsp:nvSpPr>
      <dsp:spPr>
        <a:xfrm>
          <a:off x="1573956" y="2045811"/>
          <a:ext cx="1120719" cy="560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Si n es par</a:t>
          </a:r>
        </a:p>
      </dsp:txBody>
      <dsp:txXfrm>
        <a:off x="1590368" y="2062223"/>
        <a:ext cx="1087895" cy="527535"/>
      </dsp:txXfrm>
    </dsp:sp>
    <dsp:sp modelId="{87A38658-427B-4034-8F13-5FDDC44E67E4}">
      <dsp:nvSpPr>
        <dsp:cNvPr id="0" name=""/>
        <dsp:cNvSpPr/>
      </dsp:nvSpPr>
      <dsp:spPr>
        <a:xfrm rot="1717746">
          <a:off x="2653001" y="2475901"/>
          <a:ext cx="681734" cy="26824"/>
        </a:xfrm>
        <a:custGeom>
          <a:avLst/>
          <a:gdLst/>
          <a:ahLst/>
          <a:cxnLst/>
          <a:rect l="0" t="0" r="0" b="0"/>
          <a:pathLst>
            <a:path>
              <a:moveTo>
                <a:pt x="0" y="13412"/>
              </a:moveTo>
              <a:lnTo>
                <a:pt x="681734" y="134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2976825" y="2472270"/>
        <a:ext cx="34086" cy="34086"/>
      </dsp:txXfrm>
    </dsp:sp>
    <dsp:sp modelId="{B4E85F7B-5CF5-4161-A20C-E50691C25DE6}">
      <dsp:nvSpPr>
        <dsp:cNvPr id="0" name=""/>
        <dsp:cNvSpPr/>
      </dsp:nvSpPr>
      <dsp:spPr>
        <a:xfrm>
          <a:off x="3293061" y="1880098"/>
          <a:ext cx="3491332" cy="15450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b="1" kern="12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Me=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s-AR" sz="2700" b="1" i="1" kern="1200" cap="none" spc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</m:e>
                    <m:sub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)</m:t>
                      </m:r>
                    </m:sub>
                  </m:sSub>
                  <m:r>
                    <a:rPr lang="es-AR" sz="2700" b="1" i="1" kern="1200" cap="none" spc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Cambria Math"/>
                    </a:rPr>
                    <m:t>+</m:t>
                  </m:r>
                  <m:sSub>
                    <m:sSubPr>
                      <m:ctrlP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𝑋</m:t>
                      </m:r>
                    </m:e>
                    <m:sub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s-AR" sz="2700" b="1" i="1" kern="1200" cap="none" spc="0" smtClean="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AR" sz="2700" b="1" i="1" kern="1200" cap="none" spc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+1)</m:t>
                      </m:r>
                    </m:sub>
                  </m:sSub>
                </m:num>
                <m:den>
                  <m:r>
                    <a:rPr lang="es-AR" sz="2700" b="1" i="1" kern="1200" cap="none" spc="0" smtClean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  <a:latin typeface="Cambria Math"/>
                    </a:rPr>
                    <m:t>2</m:t>
                  </m:r>
                </m:den>
              </m:f>
            </m:oMath>
          </a14:m>
          <a:endParaRPr lang="es-AR" sz="27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338315" y="1925352"/>
        <a:ext cx="3400824" cy="1454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E034-831C-4F10-A2CC-11BAFC4770FD}">
      <dsp:nvSpPr>
        <dsp:cNvPr id="0" name=""/>
        <dsp:cNvSpPr/>
      </dsp:nvSpPr>
      <dsp:spPr>
        <a:xfrm>
          <a:off x="3595556" y="1618221"/>
          <a:ext cx="2551685" cy="6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778"/>
              </a:lnTo>
              <a:lnTo>
                <a:pt x="2551685" y="413778"/>
              </a:lnTo>
              <a:lnTo>
                <a:pt x="2551685" y="6071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A1E31-4683-47D4-8B22-36A1DA8339C1}">
      <dsp:nvSpPr>
        <dsp:cNvPr id="0" name=""/>
        <dsp:cNvSpPr/>
      </dsp:nvSpPr>
      <dsp:spPr>
        <a:xfrm>
          <a:off x="3549836" y="1618221"/>
          <a:ext cx="91440" cy="607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1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3D32-D086-4EF1-84A2-0504286BD71D}">
      <dsp:nvSpPr>
        <dsp:cNvPr id="0" name=""/>
        <dsp:cNvSpPr/>
      </dsp:nvSpPr>
      <dsp:spPr>
        <a:xfrm>
          <a:off x="1043871" y="1618221"/>
          <a:ext cx="2551685" cy="607185"/>
        </a:xfrm>
        <a:custGeom>
          <a:avLst/>
          <a:gdLst/>
          <a:ahLst/>
          <a:cxnLst/>
          <a:rect l="0" t="0" r="0" b="0"/>
          <a:pathLst>
            <a:path>
              <a:moveTo>
                <a:pt x="2551685" y="0"/>
              </a:moveTo>
              <a:lnTo>
                <a:pt x="2551685" y="413778"/>
              </a:lnTo>
              <a:lnTo>
                <a:pt x="0" y="413778"/>
              </a:lnTo>
              <a:lnTo>
                <a:pt x="0" y="6071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F6238-09DC-45D0-AE72-C204832D9E18}">
      <dsp:nvSpPr>
        <dsp:cNvPr id="0" name=""/>
        <dsp:cNvSpPr/>
      </dsp:nvSpPr>
      <dsp:spPr>
        <a:xfrm>
          <a:off x="2551685" y="292504"/>
          <a:ext cx="2087742" cy="1325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5734-8917-4A96-8318-B4084632A949}">
      <dsp:nvSpPr>
        <dsp:cNvPr id="0" name=""/>
        <dsp:cNvSpPr/>
      </dsp:nvSpPr>
      <dsp:spPr>
        <a:xfrm>
          <a:off x="2783656" y="512877"/>
          <a:ext cx="2087742" cy="1325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Experimento aleatorio</a:t>
          </a:r>
          <a:endParaRPr lang="es-AR" sz="2700" kern="1200" dirty="0"/>
        </a:p>
      </dsp:txBody>
      <dsp:txXfrm>
        <a:off x="2822485" y="551706"/>
        <a:ext cx="2010084" cy="1248058"/>
      </dsp:txXfrm>
    </dsp:sp>
    <dsp:sp modelId="{FA106727-AFB1-4E0A-A378-70ED933B0EAB}">
      <dsp:nvSpPr>
        <dsp:cNvPr id="0" name=""/>
        <dsp:cNvSpPr/>
      </dsp:nvSpPr>
      <dsp:spPr>
        <a:xfrm>
          <a:off x="0" y="2225406"/>
          <a:ext cx="2087742" cy="1325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EC273-9D81-464F-945A-20ED16DCEB25}">
      <dsp:nvSpPr>
        <dsp:cNvPr id="0" name=""/>
        <dsp:cNvSpPr/>
      </dsp:nvSpPr>
      <dsp:spPr>
        <a:xfrm>
          <a:off x="231971" y="2445778"/>
          <a:ext cx="2087742" cy="1325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Conjunto de reglas</a:t>
          </a:r>
          <a:endParaRPr lang="es-AR" sz="2700" kern="1200" dirty="0"/>
        </a:p>
      </dsp:txBody>
      <dsp:txXfrm>
        <a:off x="270800" y="2484607"/>
        <a:ext cx="2010084" cy="1248058"/>
      </dsp:txXfrm>
    </dsp:sp>
    <dsp:sp modelId="{362DEDE0-9572-4618-9198-D2246617FDE5}">
      <dsp:nvSpPr>
        <dsp:cNvPr id="0" name=""/>
        <dsp:cNvSpPr/>
      </dsp:nvSpPr>
      <dsp:spPr>
        <a:xfrm>
          <a:off x="2551685" y="2225406"/>
          <a:ext cx="2087742" cy="1325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FAAA2-A0B2-4909-ADF1-426A823A9BF1}">
      <dsp:nvSpPr>
        <dsp:cNvPr id="0" name=""/>
        <dsp:cNvSpPr/>
      </dsp:nvSpPr>
      <dsp:spPr>
        <a:xfrm>
          <a:off x="2783656" y="2445778"/>
          <a:ext cx="2087742" cy="1325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Repetibles</a:t>
          </a:r>
          <a:endParaRPr lang="es-AR" sz="2700" kern="1200" dirty="0"/>
        </a:p>
      </dsp:txBody>
      <dsp:txXfrm>
        <a:off x="2822485" y="2484607"/>
        <a:ext cx="2010084" cy="1248058"/>
      </dsp:txXfrm>
    </dsp:sp>
    <dsp:sp modelId="{79B3E0BB-2262-4518-AB2D-62DB0C84FD2E}">
      <dsp:nvSpPr>
        <dsp:cNvPr id="0" name=""/>
        <dsp:cNvSpPr/>
      </dsp:nvSpPr>
      <dsp:spPr>
        <a:xfrm>
          <a:off x="5103370" y="2225406"/>
          <a:ext cx="2087742" cy="13257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29DE-412A-45AF-8BDD-1DE574037F2D}">
      <dsp:nvSpPr>
        <dsp:cNvPr id="0" name=""/>
        <dsp:cNvSpPr/>
      </dsp:nvSpPr>
      <dsp:spPr>
        <a:xfrm>
          <a:off x="5335342" y="2445778"/>
          <a:ext cx="2087742" cy="1325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Azar</a:t>
          </a:r>
          <a:endParaRPr lang="es-AR" sz="2700" kern="1200" dirty="0"/>
        </a:p>
      </dsp:txBody>
      <dsp:txXfrm>
        <a:off x="5374171" y="2484607"/>
        <a:ext cx="2010084" cy="12480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94AA-933B-4979-BD45-47EF1FBFB8F4}">
      <dsp:nvSpPr>
        <dsp:cNvPr id="0" name=""/>
        <dsp:cNvSpPr/>
      </dsp:nvSpPr>
      <dsp:spPr>
        <a:xfrm>
          <a:off x="6544652" y="2123763"/>
          <a:ext cx="262811" cy="80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954"/>
              </a:lnTo>
              <a:lnTo>
                <a:pt x="262811" y="8059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DCEED-A053-4652-B37B-E6FF7F64FAA4}">
      <dsp:nvSpPr>
        <dsp:cNvPr id="0" name=""/>
        <dsp:cNvSpPr/>
      </dsp:nvSpPr>
      <dsp:spPr>
        <a:xfrm>
          <a:off x="4065466" y="879790"/>
          <a:ext cx="3180015" cy="367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7"/>
              </a:lnTo>
              <a:lnTo>
                <a:pt x="3180015" y="183967"/>
              </a:lnTo>
              <a:lnTo>
                <a:pt x="3180015" y="367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86012-81D4-4BA6-9647-DE28DC3D5FCB}">
      <dsp:nvSpPr>
        <dsp:cNvPr id="0" name=""/>
        <dsp:cNvSpPr/>
      </dsp:nvSpPr>
      <dsp:spPr>
        <a:xfrm>
          <a:off x="4065466" y="879790"/>
          <a:ext cx="1060005" cy="367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7"/>
              </a:lnTo>
              <a:lnTo>
                <a:pt x="1060005" y="183967"/>
              </a:lnTo>
              <a:lnTo>
                <a:pt x="1060005" y="367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4005B-CEEF-48AA-A32C-359E8EAD7B81}">
      <dsp:nvSpPr>
        <dsp:cNvPr id="0" name=""/>
        <dsp:cNvSpPr/>
      </dsp:nvSpPr>
      <dsp:spPr>
        <a:xfrm>
          <a:off x="2304631" y="3367736"/>
          <a:ext cx="262811" cy="1018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502"/>
              </a:lnTo>
              <a:lnTo>
                <a:pt x="262811" y="10185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A1FC7-5E35-4F31-B1C3-6D6AA1367E84}">
      <dsp:nvSpPr>
        <dsp:cNvPr id="0" name=""/>
        <dsp:cNvSpPr/>
      </dsp:nvSpPr>
      <dsp:spPr>
        <a:xfrm>
          <a:off x="2959741" y="2123763"/>
          <a:ext cx="91440" cy="367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37308-106E-4F1F-B7F8-371E0A96AF0C}">
      <dsp:nvSpPr>
        <dsp:cNvPr id="0" name=""/>
        <dsp:cNvSpPr/>
      </dsp:nvSpPr>
      <dsp:spPr>
        <a:xfrm>
          <a:off x="3005461" y="879790"/>
          <a:ext cx="1060005" cy="367935"/>
        </a:xfrm>
        <a:custGeom>
          <a:avLst/>
          <a:gdLst/>
          <a:ahLst/>
          <a:cxnLst/>
          <a:rect l="0" t="0" r="0" b="0"/>
          <a:pathLst>
            <a:path>
              <a:moveTo>
                <a:pt x="1060005" y="0"/>
              </a:moveTo>
              <a:lnTo>
                <a:pt x="1060005" y="183967"/>
              </a:lnTo>
              <a:lnTo>
                <a:pt x="0" y="183967"/>
              </a:lnTo>
              <a:lnTo>
                <a:pt x="0" y="367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2F905-30DA-4CA6-96D3-6984A5290E60}">
      <dsp:nvSpPr>
        <dsp:cNvPr id="0" name=""/>
        <dsp:cNvSpPr/>
      </dsp:nvSpPr>
      <dsp:spPr>
        <a:xfrm>
          <a:off x="885451" y="879790"/>
          <a:ext cx="3180015" cy="367935"/>
        </a:xfrm>
        <a:custGeom>
          <a:avLst/>
          <a:gdLst/>
          <a:ahLst/>
          <a:cxnLst/>
          <a:rect l="0" t="0" r="0" b="0"/>
          <a:pathLst>
            <a:path>
              <a:moveTo>
                <a:pt x="3180015" y="0"/>
              </a:moveTo>
              <a:lnTo>
                <a:pt x="3180015" y="183967"/>
              </a:lnTo>
              <a:lnTo>
                <a:pt x="0" y="183967"/>
              </a:lnTo>
              <a:lnTo>
                <a:pt x="0" y="367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D37E0-3296-417A-8B56-D6C0ABEA63A8}">
      <dsp:nvSpPr>
        <dsp:cNvPr id="0" name=""/>
        <dsp:cNvSpPr/>
      </dsp:nvSpPr>
      <dsp:spPr>
        <a:xfrm>
          <a:off x="1301761" y="3753"/>
          <a:ext cx="5527409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Definici</a:t>
          </a:r>
          <a:r>
            <a:rPr lang="es-AR" sz="1900" kern="1200" dirty="0" err="1"/>
            <a:t>ó</a:t>
          </a:r>
          <a:r>
            <a:rPr lang="en-US" sz="1900" kern="1200" dirty="0"/>
            <a:t>n de </a:t>
          </a:r>
          <a:r>
            <a:rPr lang="en-US" sz="1900" kern="1200" dirty="0" err="1"/>
            <a:t>probabilidad</a:t>
          </a:r>
          <a:endParaRPr lang="es-AR" sz="1900" kern="1200" dirty="0"/>
        </a:p>
      </dsp:txBody>
      <dsp:txXfrm>
        <a:off x="1301761" y="3753"/>
        <a:ext cx="5527409" cy="876037"/>
      </dsp:txXfrm>
    </dsp:sp>
    <dsp:sp modelId="{61030994-AE45-4E60-8644-B5096076EB79}">
      <dsp:nvSpPr>
        <dsp:cNvPr id="0" name=""/>
        <dsp:cNvSpPr/>
      </dsp:nvSpPr>
      <dsp:spPr>
        <a:xfrm>
          <a:off x="9414" y="1247726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Clásica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(Laplace)</a:t>
          </a:r>
        </a:p>
      </dsp:txBody>
      <dsp:txXfrm>
        <a:off x="9414" y="1247726"/>
        <a:ext cx="1752074" cy="876037"/>
      </dsp:txXfrm>
    </dsp:sp>
    <dsp:sp modelId="{C9320C5D-5ADA-4A49-8DB6-CA41396F9331}">
      <dsp:nvSpPr>
        <dsp:cNvPr id="0" name=""/>
        <dsp:cNvSpPr/>
      </dsp:nvSpPr>
      <dsp:spPr>
        <a:xfrm>
          <a:off x="2129424" y="1247726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Frecuentista</a:t>
          </a:r>
        </a:p>
      </dsp:txBody>
      <dsp:txXfrm>
        <a:off x="2129424" y="1247726"/>
        <a:ext cx="1752074" cy="876037"/>
      </dsp:txXfrm>
    </dsp:sp>
    <dsp:sp modelId="{8AA0F40D-8CC2-497F-BBE0-334460FDCCFE}">
      <dsp:nvSpPr>
        <dsp:cNvPr id="0" name=""/>
        <dsp:cNvSpPr/>
      </dsp:nvSpPr>
      <dsp:spPr>
        <a:xfrm>
          <a:off x="2129424" y="2491699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Frecuencia</a:t>
          </a:r>
          <a:r>
            <a:rPr lang="en-US" sz="1900" kern="1200" dirty="0"/>
            <a:t> </a:t>
          </a:r>
          <a:r>
            <a:rPr lang="en-US" sz="1900" kern="1200" dirty="0" err="1"/>
            <a:t>relativa</a:t>
          </a:r>
          <a:endParaRPr lang="es-AR" sz="1900" kern="1200" dirty="0"/>
        </a:p>
      </dsp:txBody>
      <dsp:txXfrm>
        <a:off x="2129424" y="2491699"/>
        <a:ext cx="1752074" cy="876037"/>
      </dsp:txXfrm>
    </dsp:sp>
    <dsp:sp modelId="{42F3718E-7B1F-4049-9707-D524A3A06463}">
      <dsp:nvSpPr>
        <dsp:cNvPr id="0" name=""/>
        <dsp:cNvSpPr/>
      </dsp:nvSpPr>
      <dsp:spPr>
        <a:xfrm>
          <a:off x="2567442" y="3735672"/>
          <a:ext cx="3171692" cy="1301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 </a:t>
          </a:r>
          <a:r>
            <a:rPr lang="en-US" sz="1900" kern="1200" dirty="0" err="1"/>
            <a:t>lanzameintos</a:t>
          </a:r>
          <a:r>
            <a:rPr lang="en-US" sz="1900" kern="1200" dirty="0"/>
            <a:t>, 2 </a:t>
          </a:r>
          <a:r>
            <a:rPr lang="en-US" sz="1900" kern="1200" dirty="0" err="1"/>
            <a:t>veces</a:t>
          </a:r>
          <a:r>
            <a:rPr lang="en-US" sz="1900" kern="1200" dirty="0"/>
            <a:t> </a:t>
          </a:r>
          <a:r>
            <a:rPr lang="en-US" sz="1900" kern="1200" dirty="0" err="1"/>
            <a:t>sali</a:t>
          </a:r>
          <a:r>
            <a:rPr lang="es-419" sz="1900" kern="1200" dirty="0"/>
            <a:t>ó par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s-419" sz="1900" b="0" i="1" kern="1200" smtClean="0">
                    <a:latin typeface="Cambria Math"/>
                  </a:rPr>
                  <m:t>𝑃</m:t>
                </m:r>
                <m:d>
                  <m:dPr>
                    <m:ctrlPr>
                      <a:rPr lang="es-419" sz="19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419" sz="1900" b="0" i="1" kern="1200" smtClean="0">
                        <a:latin typeface="Cambria Math"/>
                      </a:rPr>
                      <m:t>𝐴</m:t>
                    </m:r>
                  </m:e>
                </m:d>
                <m:r>
                  <a:rPr lang="en-US" sz="1900" b="0" i="1" kern="1200" smtClean="0">
                    <a:latin typeface="Cambria Math"/>
                  </a:rPr>
                  <m:t>=</m:t>
                </m:r>
                <m:f>
                  <m:fPr>
                    <m:ctrlPr>
                      <a:rPr lang="en-US" sz="19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b="0" i="1" kern="1200" smtClean="0">
                        <a:latin typeface="Cambria Math"/>
                      </a:rPr>
                      <m:t>2</m:t>
                    </m:r>
                  </m:num>
                  <m:den>
                    <m:r>
                      <a:rPr lang="en-US" sz="1900" b="0" i="1" kern="1200" smtClean="0">
                        <a:latin typeface="Cambria Math"/>
                      </a:rPr>
                      <m:t>10</m:t>
                    </m:r>
                  </m:den>
                </m:f>
              </m:oMath>
            </m:oMathPara>
          </a14:m>
          <a:endParaRPr lang="es-AR" sz="1900" kern="1200" dirty="0"/>
        </a:p>
      </dsp:txBody>
      <dsp:txXfrm>
        <a:off x="2567442" y="3735672"/>
        <a:ext cx="3171692" cy="1301134"/>
      </dsp:txXfrm>
    </dsp:sp>
    <dsp:sp modelId="{C3453228-8DA7-4BC2-B04C-FDA9B909DAF2}">
      <dsp:nvSpPr>
        <dsp:cNvPr id="0" name=""/>
        <dsp:cNvSpPr/>
      </dsp:nvSpPr>
      <dsp:spPr>
        <a:xfrm>
          <a:off x="4249434" y="1247726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Axiomática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(</a:t>
          </a:r>
          <a:r>
            <a:rPr lang="es-AR" sz="1900" kern="1200" dirty="0" err="1"/>
            <a:t>Kolmogorov</a:t>
          </a:r>
          <a:r>
            <a:rPr lang="es-AR" sz="1900" kern="1200" dirty="0"/>
            <a:t>)</a:t>
          </a:r>
        </a:p>
      </dsp:txBody>
      <dsp:txXfrm>
        <a:off x="4249434" y="1247726"/>
        <a:ext cx="1752074" cy="876037"/>
      </dsp:txXfrm>
    </dsp:sp>
    <dsp:sp modelId="{B64CA084-8E0F-4D43-B7D4-4AA2A3D95783}">
      <dsp:nvSpPr>
        <dsp:cNvPr id="0" name=""/>
        <dsp:cNvSpPr/>
      </dsp:nvSpPr>
      <dsp:spPr>
        <a:xfrm>
          <a:off x="6369444" y="1247726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Subjetiva</a:t>
          </a:r>
        </a:p>
      </dsp:txBody>
      <dsp:txXfrm>
        <a:off x="6369444" y="1247726"/>
        <a:ext cx="1752074" cy="876037"/>
      </dsp:txXfrm>
    </dsp:sp>
    <dsp:sp modelId="{E786B3C1-E6EA-4F46-BEE1-557D51BF2334}">
      <dsp:nvSpPr>
        <dsp:cNvPr id="0" name=""/>
        <dsp:cNvSpPr/>
      </dsp:nvSpPr>
      <dsp:spPr>
        <a:xfrm>
          <a:off x="6807463" y="2491699"/>
          <a:ext cx="1752074" cy="87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Experiencias previas</a:t>
          </a:r>
          <a:endParaRPr lang="es-AR" sz="1900" kern="1200" dirty="0"/>
        </a:p>
      </dsp:txBody>
      <dsp:txXfrm>
        <a:off x="6807463" y="2491699"/>
        <a:ext cx="1752074" cy="876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B7A5261-D761-4A98-A20D-340E44AD0795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3227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Haga clic para modificar el estilo de texto del patrón</a:t>
            </a:r>
          </a:p>
          <a:p>
            <a:pPr lvl="1"/>
            <a:r>
              <a:rPr lang="en-US" altLang="es-AR"/>
              <a:t>Segundo nivel</a:t>
            </a:r>
          </a:p>
          <a:p>
            <a:pPr lvl="2"/>
            <a:r>
              <a:rPr lang="en-US" altLang="es-AR"/>
              <a:t>Tercer nivel</a:t>
            </a:r>
          </a:p>
          <a:p>
            <a:pPr lvl="3"/>
            <a:r>
              <a:rPr lang="en-US" altLang="es-AR"/>
              <a:t>Cuarto nivel</a:t>
            </a:r>
          </a:p>
          <a:p>
            <a:pPr lvl="4"/>
            <a:r>
              <a:rPr lang="en-US" altLang="es-AR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s-A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164EE63-B38D-4D74-9B93-9E8D43853F15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841623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>
            <a:extLst>
              <a:ext uri="{FF2B5EF4-FFF2-40B4-BE49-F238E27FC236}">
                <a16:creationId xmlns:a16="http://schemas.microsoft.com/office/drawing/2014/main" id="{49C272D4-CF88-4D44-BE81-DB71624204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139D349-A383-45BD-8F7E-59BFE6A2D2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>
            <a:extLst>
              <a:ext uri="{FF2B5EF4-FFF2-40B4-BE49-F238E27FC236}">
                <a16:creationId xmlns:a16="http://schemas.microsoft.com/office/drawing/2014/main" id="{4DB8357C-A030-4C5E-A122-BA1D1C6B80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68EA3F6E-7A13-42B1-A217-0EDA9488E4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>
            <a:extLst>
              <a:ext uri="{FF2B5EF4-FFF2-40B4-BE49-F238E27FC236}">
                <a16:creationId xmlns:a16="http://schemas.microsoft.com/office/drawing/2014/main" id="{20B53B90-4D53-4108-B7DA-F375EC1D3C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044786D6-03C8-4DB0-AB8A-B4F7A51403D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>
            <a:extLst>
              <a:ext uri="{FF2B5EF4-FFF2-40B4-BE49-F238E27FC236}">
                <a16:creationId xmlns:a16="http://schemas.microsoft.com/office/drawing/2014/main" id="{5C544C04-A0A4-4BD6-B34F-A8EEBB5D59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5181EF1C-A13D-4590-A2AF-D25E9100A6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>
            <a:extLst>
              <a:ext uri="{FF2B5EF4-FFF2-40B4-BE49-F238E27FC236}">
                <a16:creationId xmlns:a16="http://schemas.microsoft.com/office/drawing/2014/main" id="{1E9C8BB0-CA27-4827-B33F-6F9E14F2E6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3EB3D2BD-61F3-40A0-92B8-6F1861E0059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>
            <a:extLst>
              <a:ext uri="{FF2B5EF4-FFF2-40B4-BE49-F238E27FC236}">
                <a16:creationId xmlns:a16="http://schemas.microsoft.com/office/drawing/2014/main" id="{A92B8A8C-5C29-4BCA-9C68-4A94FEA0BC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83511163-EDEE-4AB3-8863-0CBA6EBF3C5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>
            <a:extLst>
              <a:ext uri="{FF2B5EF4-FFF2-40B4-BE49-F238E27FC236}">
                <a16:creationId xmlns:a16="http://schemas.microsoft.com/office/drawing/2014/main" id="{978A6472-A789-49E3-9C51-02CDABA421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A1B46CBB-E8D1-4737-B57C-260FA77F87B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>
            <a:extLst>
              <a:ext uri="{FF2B5EF4-FFF2-40B4-BE49-F238E27FC236}">
                <a16:creationId xmlns:a16="http://schemas.microsoft.com/office/drawing/2014/main" id="{BCBB65AF-5BCA-4025-B423-8599A4144B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E2D16B3-4211-4236-9852-D8B065B721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>
            <a:extLst>
              <a:ext uri="{FF2B5EF4-FFF2-40B4-BE49-F238E27FC236}">
                <a16:creationId xmlns:a16="http://schemas.microsoft.com/office/drawing/2014/main" id="{1B4958E4-BE60-4336-B88C-DD577D10EE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7DE3B0CE-7EA5-4255-90D4-B4070C1FEF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>
            <a:extLst>
              <a:ext uri="{FF2B5EF4-FFF2-40B4-BE49-F238E27FC236}">
                <a16:creationId xmlns:a16="http://schemas.microsoft.com/office/drawing/2014/main" id="{D50A7890-4691-4E7F-BD19-5998F785E0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CD8C832E-67DF-48CE-9760-AF4EDCFF64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>
            <a:extLst>
              <a:ext uri="{FF2B5EF4-FFF2-40B4-BE49-F238E27FC236}">
                <a16:creationId xmlns:a16="http://schemas.microsoft.com/office/drawing/2014/main" id="{B73DF30D-7640-4B96-AE35-FCC695C692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65080AA-4988-488F-8BE9-6E6447B5AF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>
            <a:extLst>
              <a:ext uri="{FF2B5EF4-FFF2-40B4-BE49-F238E27FC236}">
                <a16:creationId xmlns:a16="http://schemas.microsoft.com/office/drawing/2014/main" id="{78760ECE-76B8-4337-9375-D35F468F18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816539AE-995E-445A-B42E-CF66D5E7F0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>
            <a:extLst>
              <a:ext uri="{FF2B5EF4-FFF2-40B4-BE49-F238E27FC236}">
                <a16:creationId xmlns:a16="http://schemas.microsoft.com/office/drawing/2014/main" id="{5C544C04-A0A4-4BD6-B34F-A8EEBB5D59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5181EF1C-A13D-4590-A2AF-D25E9100A6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s-ES" altLang="es-AR" noProof="0"/>
              <a:t>Haga clic para modificar el estilo de título del patrón</a:t>
            </a:r>
            <a:endParaRPr lang="en-US" altLang="es-AR" noProof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s-ES" altLang="es-AR" noProof="0"/>
              <a:t>Haga clic para modificar el estilo de subtítulo del patrón</a:t>
            </a:r>
            <a:endParaRPr lang="en-US" altLang="es-AR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E65643C0-D811-494E-AE59-958E0A00811E}" type="slidenum">
              <a:rPr lang="en-US" altLang="es-AR"/>
              <a:pPr/>
              <a:t>‹Nº›</a:t>
            </a:fld>
            <a:endParaRPr lang="en-US" alt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D0F63-6EBD-445A-B8EE-2A4820383F6F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1235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3E8A7-190C-4FE1-935F-CBF8DB751E9D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201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63A0B-30F5-48A5-A576-30CACDE6D576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79427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B70BA-C04C-46A1-992E-912338C1E2A2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05569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C4ECC-58A7-40C6-9E65-4D3C83A7E408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933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1F275-7F77-4FD7-8528-0FB53A3749B6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3104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E6BA8-0206-4959-9E2F-A5A9ABD61017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346732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40E96-3ADF-48D2-9C00-426C065EDDBC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417808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F060E-86B5-4671-AABC-4FF0001E20CA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3046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1F861-A3E5-47CD-84AD-BF25A1847688}" type="slidenum">
              <a:rPr lang="en-US" altLang="es-AR"/>
              <a:pPr/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25564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Haga clic para cambiar el estilo de título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Haga clic para modificar el estilo de texto del patrón</a:t>
            </a:r>
          </a:p>
          <a:p>
            <a:pPr lvl="1"/>
            <a:r>
              <a:rPr lang="en-US" altLang="es-AR"/>
              <a:t>Segundo nivel</a:t>
            </a:r>
          </a:p>
          <a:p>
            <a:pPr lvl="2"/>
            <a:r>
              <a:rPr lang="en-US" altLang="es-AR"/>
              <a:t>Tercer nivel</a:t>
            </a:r>
          </a:p>
          <a:p>
            <a:pPr lvl="3"/>
            <a:r>
              <a:rPr lang="en-US" altLang="es-AR"/>
              <a:t>Cuarto nivel</a:t>
            </a:r>
          </a:p>
          <a:p>
            <a:pPr lvl="4"/>
            <a:r>
              <a:rPr lang="en-US" altLang="es-AR"/>
              <a:t>Quinto nivel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s-A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s-A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FC53AB4-EDDA-49DF-80A7-BB2D512A437F}" type="slidenum">
              <a:rPr lang="en-US" altLang="es-AR"/>
              <a:pPr/>
              <a:t>‹Nº›</a:t>
            </a:fld>
            <a:endParaRPr lang="en-US" altLang="es-AR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3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s-AR" sz="3500" dirty="0"/>
              <a:t>Probabilidad y Estadística</a:t>
            </a:r>
            <a:endParaRPr lang="en-US" altLang="es-AR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209800"/>
            <a:ext cx="7025208" cy="1981200"/>
          </a:xfrm>
        </p:spPr>
        <p:txBody>
          <a:bodyPr/>
          <a:lstStyle/>
          <a:p>
            <a:pPr algn="l"/>
            <a:r>
              <a:rPr lang="es-AR" sz="1600" dirty="0"/>
              <a:t>Prof. </a:t>
            </a:r>
            <a:r>
              <a:rPr lang="es-AR" sz="1600" dirty="0" err="1"/>
              <a:t>Apessetche</a:t>
            </a:r>
            <a:endParaRPr lang="es-AR" sz="1600" dirty="0"/>
          </a:p>
          <a:p>
            <a:pPr algn="l"/>
            <a:r>
              <a:rPr lang="es-AR" sz="1600" dirty="0"/>
              <a:t>Prof. </a:t>
            </a:r>
            <a:r>
              <a:rPr lang="es-AR" sz="1600" dirty="0" err="1"/>
              <a:t>Cugno</a:t>
            </a:r>
            <a:endParaRPr lang="es-AR" sz="1600" dirty="0"/>
          </a:p>
          <a:p>
            <a:endParaRPr lang="es-AR" altLang="es-AR" sz="1600" dirty="0"/>
          </a:p>
          <a:p>
            <a:endParaRPr lang="es-AR" altLang="es-AR" sz="1600" dirty="0"/>
          </a:p>
          <a:p>
            <a:endParaRPr lang="es-AR" altLang="es-AR" sz="1600" dirty="0"/>
          </a:p>
          <a:p>
            <a:r>
              <a:rPr lang="es-AR" altLang="es-AR" sz="1600" dirty="0"/>
              <a:t>UNIVERSIDAD CATÓLICA DE CORDOBA</a:t>
            </a:r>
          </a:p>
          <a:p>
            <a:endParaRPr lang="en-US" altLang="es-AR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Título"/>
          <p:cNvSpPr txBox="1">
            <a:spLocks/>
          </p:cNvSpPr>
          <p:nvPr/>
        </p:nvSpPr>
        <p:spPr bwMode="auto">
          <a:xfrm>
            <a:off x="251520" y="404664"/>
            <a:ext cx="86409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Población,variable, muestra y unidad de análisis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14133" y="1628800"/>
            <a:ext cx="7198889" cy="1545352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AR" kern="0" dirty="0"/>
              <a:t>Población: Conjunto de elementos que tienen la “característica” que se desea estudiar. Esta esta acotada en espacio y tiempo</a:t>
            </a:r>
          </a:p>
          <a:p>
            <a:pPr marL="0" indent="0">
              <a:buNone/>
            </a:pPr>
            <a:endParaRPr lang="es-AR" kern="0" dirty="0"/>
          </a:p>
          <a:p>
            <a:pPr algn="l"/>
            <a:r>
              <a:rPr lang="en-US" kern="0" dirty="0"/>
              <a:t>Variables: son las caracteristicas que se </a:t>
            </a:r>
            <a:r>
              <a:rPr lang="en-US" kern="0" dirty="0" err="1"/>
              <a:t>desean</a:t>
            </a:r>
            <a:r>
              <a:rPr lang="en-US" kern="0" dirty="0"/>
              <a:t> estudiar</a:t>
            </a:r>
            <a:endParaRPr lang="es-AR" kern="0" dirty="0"/>
          </a:p>
          <a:p>
            <a:endParaRPr lang="es-AR" kern="0" dirty="0"/>
          </a:p>
          <a:p>
            <a:pPr algn="l"/>
            <a:r>
              <a:rPr lang="en-US" kern="0" dirty="0"/>
              <a:t>Unidad de </a:t>
            </a:r>
            <a:r>
              <a:rPr lang="en-US" kern="0" dirty="0" err="1"/>
              <a:t>análisis</a:t>
            </a:r>
            <a:r>
              <a:rPr lang="en-US" kern="0" dirty="0"/>
              <a:t>:  </a:t>
            </a:r>
            <a:r>
              <a:rPr lang="en-US" kern="0" dirty="0" err="1"/>
              <a:t>es</a:t>
            </a:r>
            <a:r>
              <a:rPr lang="en-US" kern="0" dirty="0"/>
              <a:t>  el </a:t>
            </a:r>
            <a:r>
              <a:rPr lang="en-US" kern="0" dirty="0" err="1"/>
              <a:t>elemento</a:t>
            </a:r>
            <a:r>
              <a:rPr lang="en-US" kern="0" dirty="0"/>
              <a:t> </a:t>
            </a:r>
            <a:r>
              <a:rPr lang="en-US" kern="0" dirty="0" err="1"/>
              <a:t>sobre</a:t>
            </a:r>
            <a:r>
              <a:rPr lang="en-US" kern="0" dirty="0"/>
              <a:t> el </a:t>
            </a:r>
            <a:r>
              <a:rPr lang="en-US" kern="0" dirty="0" err="1"/>
              <a:t>cual</a:t>
            </a:r>
            <a:r>
              <a:rPr lang="en-US" kern="0" dirty="0"/>
              <a:t> se van a </a:t>
            </a:r>
            <a:r>
              <a:rPr lang="en-US" kern="0" dirty="0" err="1"/>
              <a:t>extraer</a:t>
            </a:r>
            <a:r>
              <a:rPr lang="en-US" kern="0" dirty="0"/>
              <a:t> </a:t>
            </a:r>
            <a:r>
              <a:rPr lang="en-US" kern="0" dirty="0" err="1"/>
              <a:t>los</a:t>
            </a:r>
            <a:r>
              <a:rPr lang="en-US" kern="0" dirty="0"/>
              <a:t> </a:t>
            </a:r>
            <a:r>
              <a:rPr lang="en-US" kern="0" dirty="0" err="1"/>
              <a:t>datos</a:t>
            </a:r>
            <a:endParaRPr lang="en-US" kern="0" dirty="0"/>
          </a:p>
          <a:p>
            <a:pPr algn="l"/>
            <a:r>
              <a:rPr lang="es-AR" kern="0" dirty="0"/>
              <a:t>Muestra: es un subconjunto(representativo) de la Población</a:t>
            </a:r>
          </a:p>
          <a:p>
            <a:pPr algn="l"/>
            <a:endParaRPr lang="es-AR" kern="0" dirty="0"/>
          </a:p>
          <a:p>
            <a:pPr algn="l"/>
            <a:endParaRPr lang="es-AR" kern="0" dirty="0"/>
          </a:p>
          <a:p>
            <a:pPr marL="45720" indent="0">
              <a:buFont typeface="Wingdings" pitchFamily="2" charset="2"/>
              <a:buNone/>
            </a:pP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8878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/>
          <a:lstStyle/>
          <a:p>
            <a:r>
              <a:rPr lang="es-AR" sz="3600" b="0" dirty="0"/>
              <a:t>Muestra debidamente representativa</a:t>
            </a:r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4294967295"/>
          </p:nvPr>
        </p:nvSpPr>
        <p:spPr>
          <a:xfrm>
            <a:off x="899592" y="1980011"/>
            <a:ext cx="6400800" cy="1401336"/>
          </a:xfrm>
          <a:prstGeom prst="rect">
            <a:avLst/>
          </a:prstGeom>
        </p:spPr>
        <p:txBody>
          <a:bodyPr/>
          <a:lstStyle/>
          <a:p>
            <a:r>
              <a:rPr lang="es-AR" dirty="0"/>
              <a:t>Una muestra debidamente representativa debe representar las mismas características de la población. Para ellos la muestra debe ser extraída al azar(MAS, estratificado, conglomerado y sistemático)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56184" y="330933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50000"/>
                  </a:schemeClr>
                </a:solidFill>
              </a:rPr>
              <a:t>Ejemplos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76164" y="367867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saber la audiencia de un programa de tv se interroga al azar 1000 abonados telefónicos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896544" y="37065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Para conocer el numero de viviendas de la ciudad de Córdoba que tienen cloacas se eligen 500 viviendas de Alta Córdoba</a:t>
            </a:r>
          </a:p>
        </p:txBody>
      </p:sp>
    </p:spTree>
    <p:extLst>
      <p:ext uri="{BB962C8B-B14F-4D97-AF65-F5344CB8AC3E}">
        <p14:creationId xmlns:p14="http://schemas.microsoft.com/office/powerpoint/2010/main" val="34100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1475656" y="404664"/>
            <a:ext cx="6512511" cy="1143000"/>
          </a:xfrm>
        </p:spPr>
        <p:txBody>
          <a:bodyPr/>
          <a:lstStyle/>
          <a:p>
            <a:r>
              <a:rPr lang="es-AR" sz="3600" b="0" dirty="0"/>
              <a:t>Parámetro, estimador y Estadístico</a:t>
            </a:r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4294967295"/>
          </p:nvPr>
        </p:nvSpPr>
        <p:spPr>
          <a:xfrm>
            <a:off x="611560" y="2060848"/>
            <a:ext cx="7848872" cy="21934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AR" dirty="0"/>
              <a:t>Los valores en estudio, que en la muestra toman el nombre de ESTADISTICOS  en la población se los denomina PARÁMETROS</a:t>
            </a:r>
          </a:p>
          <a:p>
            <a:pPr marL="0" indent="0" algn="l">
              <a:buNone/>
            </a:pPr>
            <a:endParaRPr lang="es-AR" dirty="0"/>
          </a:p>
          <a:p>
            <a:pPr algn="l"/>
            <a:r>
              <a:rPr lang="en-US" b="1" dirty="0" err="1"/>
              <a:t>Parámetro</a:t>
            </a:r>
            <a:r>
              <a:rPr lang="en-US" dirty="0"/>
              <a:t>: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poblacional,como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ejemplo</a:t>
            </a:r>
            <a:r>
              <a:rPr lang="en-US" dirty="0"/>
              <a:t> la media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b="1" dirty="0" err="1"/>
              <a:t>Estimador</a:t>
            </a:r>
            <a:r>
              <a:rPr lang="en-US" dirty="0"/>
              <a:t>: </a:t>
            </a:r>
            <a:r>
              <a:rPr lang="en-US" dirty="0" err="1"/>
              <a:t>característica</a:t>
            </a:r>
            <a:r>
              <a:rPr lang="en-US" dirty="0"/>
              <a:t> que </a:t>
            </a:r>
            <a:r>
              <a:rPr lang="en-US" dirty="0" err="1"/>
              <a:t>proviene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la media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b="1" dirty="0" err="1"/>
              <a:t>Estadístico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matemática</a:t>
            </a:r>
            <a:r>
              <a:rPr lang="en-US" dirty="0"/>
              <a:t> entre el </a:t>
            </a:r>
            <a:r>
              <a:rPr lang="en-US" dirty="0" err="1"/>
              <a:t>parámetro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estimador</a:t>
            </a:r>
            <a:r>
              <a:rPr lang="en-US" dirty="0"/>
              <a:t> con el fin de </a:t>
            </a:r>
            <a:r>
              <a:rPr lang="en-US" dirty="0" err="1"/>
              <a:t>inferir</a:t>
            </a:r>
            <a:endParaRPr lang="es-AR" dirty="0"/>
          </a:p>
          <a:p>
            <a:pPr marL="0" indent="0" algn="l">
              <a:buNone/>
            </a:pPr>
            <a:endParaRPr lang="es-AR" dirty="0"/>
          </a:p>
          <a:p>
            <a:pPr marL="0" indent="0" algn="l">
              <a:buNone/>
            </a:pPr>
            <a:r>
              <a:rPr lang="es-AR" dirty="0"/>
              <a:t>      Estimador             Muestra </a:t>
            </a:r>
          </a:p>
          <a:p>
            <a:pPr marL="0" indent="0" algn="l">
              <a:buNone/>
            </a:pPr>
            <a:endParaRPr lang="es-AR" dirty="0"/>
          </a:p>
          <a:p>
            <a:pPr marL="0" indent="0" algn="l">
              <a:buNone/>
            </a:pPr>
            <a:r>
              <a:rPr lang="es-AR" dirty="0"/>
              <a:t>      Parámetro               Población    </a:t>
            </a:r>
          </a:p>
          <a:p>
            <a:endParaRPr lang="es-AR" dirty="0"/>
          </a:p>
        </p:txBody>
      </p:sp>
      <p:cxnSp>
        <p:nvCxnSpPr>
          <p:cNvPr id="12" name="11 Conector recto de flecha"/>
          <p:cNvCxnSpPr/>
          <p:nvPr/>
        </p:nvCxnSpPr>
        <p:spPr bwMode="auto">
          <a:xfrm>
            <a:off x="2195736" y="6093296"/>
            <a:ext cx="5040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12 Conector recto de flecha"/>
          <p:cNvCxnSpPr/>
          <p:nvPr/>
        </p:nvCxnSpPr>
        <p:spPr bwMode="auto">
          <a:xfrm>
            <a:off x="2123728" y="5445224"/>
            <a:ext cx="5040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15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974160" cy="1143000"/>
          </a:xfrm>
        </p:spPr>
        <p:txBody>
          <a:bodyPr/>
          <a:lstStyle/>
          <a:p>
            <a:r>
              <a:rPr lang="es-AR" sz="3600" b="0" dirty="0"/>
              <a:t>Variable y tipos de variables</a:t>
            </a:r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4294967295"/>
          </p:nvPr>
        </p:nvSpPr>
        <p:spPr>
          <a:xfrm>
            <a:off x="696143" y="1973127"/>
            <a:ext cx="7620273" cy="161736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000" dirty="0">
                <a:latin typeface="Arial" charset="0"/>
              </a:rPr>
              <a:t>Variable: es una característica o atributo de interés sobre el cual los elementos de una población difieren. Se denota con X, Y, Z, etc.</a:t>
            </a:r>
          </a:p>
          <a:p>
            <a:pPr marL="0" indent="0" algn="l">
              <a:buNone/>
            </a:pPr>
            <a:endParaRPr lang="es-ES" sz="2000" dirty="0">
              <a:latin typeface="Arial" charset="0"/>
            </a:endParaRPr>
          </a:p>
          <a:p>
            <a:pPr algn="l"/>
            <a:r>
              <a:rPr lang="es-AR" sz="2000" dirty="0">
                <a:latin typeface="Arial" charset="0"/>
              </a:rPr>
              <a:t>Categorías: son todos los valores que asume la variable.</a:t>
            </a:r>
          </a:p>
          <a:p>
            <a:endParaRPr lang="es-AR" sz="2000" dirty="0">
              <a:latin typeface="Arial" charset="0"/>
            </a:endParaRPr>
          </a:p>
          <a:p>
            <a:pPr algn="l"/>
            <a:r>
              <a:rPr lang="es-AR" sz="2000" dirty="0">
                <a:latin typeface="Arial" charset="0"/>
              </a:rPr>
              <a:t>Dato: Es cada realización de las categorías de la variable</a:t>
            </a:r>
          </a:p>
          <a:p>
            <a:pPr marL="45720" indent="0">
              <a:buNone/>
            </a:pP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72207" y="3838748"/>
            <a:ext cx="339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50000"/>
                  </a:schemeClr>
                </a:solidFill>
              </a:rPr>
              <a:t>Ejemplos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056183" y="4310567"/>
            <a:ext cx="410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charset="0"/>
              </a:rPr>
              <a:t>X: género, con categorías V o M.</a:t>
            </a:r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96143" y="4663113"/>
            <a:ext cx="8683199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dirty="0">
                <a:latin typeface="Arial" charset="0"/>
              </a:rPr>
              <a:t>Y: Nivel de escolaridad con categorías primario, sec., universitario.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dirty="0">
                <a:latin typeface="Arial" charset="0"/>
              </a:rPr>
              <a:t>Z: Peso de los adulto con categorías en [50kg; 150kg]</a:t>
            </a:r>
          </a:p>
          <a:p>
            <a:pPr marL="342900"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dirty="0">
                <a:latin typeface="Arial" charset="0"/>
              </a:rPr>
              <a:t>W: Cantidad de TV por hogar, con categorías 0, 1, 2, etc.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39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 txBox="1">
            <a:spLocks/>
          </p:cNvSpPr>
          <p:nvPr/>
        </p:nvSpPr>
        <p:spPr bwMode="auto">
          <a:xfrm>
            <a:off x="827584" y="341784"/>
            <a:ext cx="71181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Clasificación de las variables</a:t>
            </a:r>
          </a:p>
        </p:txBody>
      </p:sp>
      <p:graphicFrame>
        <p:nvGraphicFramePr>
          <p:cNvPr id="15" name="5 Marcador de contenido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75049594"/>
              </p:ext>
            </p:extLst>
          </p:nvPr>
        </p:nvGraphicFramePr>
        <p:xfrm>
          <a:off x="971600" y="1988840"/>
          <a:ext cx="6400800" cy="347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08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827584" y="341784"/>
            <a:ext cx="71181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Clasificación de las variables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294967295"/>
          </p:nvPr>
        </p:nvSpPr>
        <p:spPr>
          <a:xfrm>
            <a:off x="683568" y="2276872"/>
            <a:ext cx="3346704" cy="34895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AR" dirty="0"/>
              <a:t>Nominales: Cuando las categorías son nominas, no respetan un orden jerárquico</a:t>
            </a:r>
          </a:p>
          <a:p>
            <a:endParaRPr lang="es-419" dirty="0"/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Ordinales: Están constituidos por los valores relativos asignados por denotar cierto orden. Cuando las categorías respetan un orden jerárquico</a:t>
            </a:r>
          </a:p>
          <a:p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4860032" y="2276872"/>
            <a:ext cx="3346704" cy="3474720"/>
          </a:xfrm>
          <a:prstGeom prst="rect">
            <a:avLst/>
          </a:prstGeom>
        </p:spPr>
        <p:txBody>
          <a:bodyPr/>
          <a:lstStyle/>
          <a:p>
            <a:r>
              <a:rPr lang="es-AR" dirty="0"/>
              <a:t>Discretas: sus categorías representan  de un conteo.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Continuas: Cuando sus categorías representan una medición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s-AR"/>
              <a:t>Prof. Dora Apessetche</a:t>
            </a:r>
            <a:endParaRPr lang="es-AR" dirty="0"/>
          </a:p>
        </p:txBody>
      </p:sp>
      <p:sp>
        <p:nvSpPr>
          <p:cNvPr id="28" name="3 Título"/>
          <p:cNvSpPr>
            <a:spLocks noGrp="1"/>
          </p:cNvSpPr>
          <p:nvPr>
            <p:ph type="title"/>
          </p:nvPr>
        </p:nvSpPr>
        <p:spPr>
          <a:xfrm>
            <a:off x="1979712" y="-99392"/>
            <a:ext cx="6512511" cy="1143000"/>
          </a:xfrm>
        </p:spPr>
        <p:txBody>
          <a:bodyPr/>
          <a:lstStyle/>
          <a:p>
            <a:r>
              <a:rPr lang="es-AR" dirty="0"/>
              <a:t>Actividad 1</a:t>
            </a:r>
          </a:p>
        </p:txBody>
      </p:sp>
      <p:sp>
        <p:nvSpPr>
          <p:cNvPr id="29" name="9 Marcador de contenido"/>
          <p:cNvSpPr>
            <a:spLocks noGrp="1"/>
          </p:cNvSpPr>
          <p:nvPr>
            <p:ph sz="quarter" idx="4294967295"/>
          </p:nvPr>
        </p:nvSpPr>
        <p:spPr>
          <a:xfrm>
            <a:off x="683568" y="1556792"/>
            <a:ext cx="7029400" cy="681256"/>
          </a:xfrm>
          <a:prstGeom prst="rect">
            <a:avLst/>
          </a:prstGeom>
        </p:spPr>
        <p:txBody>
          <a:bodyPr/>
          <a:lstStyle/>
          <a:p>
            <a:pPr marL="502920" indent="-457200" algn="l">
              <a:buAutoNum type="arabicPeriod"/>
            </a:pPr>
            <a:r>
              <a:rPr lang="es-AR" sz="1600" dirty="0"/>
              <a:t>Clasificar las variables de acuerdo a su categoría</a:t>
            </a:r>
          </a:p>
          <a:p>
            <a:pPr marL="45720" indent="0" algn="l">
              <a:buNone/>
            </a:pPr>
            <a:endParaRPr lang="es-AR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62636"/>
              </p:ext>
            </p:extLst>
          </p:nvPr>
        </p:nvGraphicFramePr>
        <p:xfrm>
          <a:off x="1403648" y="2276872"/>
          <a:ext cx="6096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Categoría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Cantidad de alumnos con celular por 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0,1,2,3…..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Genero de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Femenino, 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Equipo</a:t>
                      </a:r>
                      <a:r>
                        <a:rPr lang="es-AR" baseline="0" dirty="0"/>
                        <a:t> de futbol favorito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Boca,</a:t>
                      </a:r>
                      <a:r>
                        <a:rPr lang="es-AR" baseline="0" dirty="0"/>
                        <a:t> River, Belgrano…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Desempeño en el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Malo, bueno, regular, muy</a:t>
                      </a:r>
                      <a:r>
                        <a:rPr lang="es-AR" baseline="0" dirty="0"/>
                        <a:t> bueno, excelente.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Numero de accidentes automovilísticos</a:t>
                      </a:r>
                      <a:r>
                        <a:rPr lang="es-AR" baseline="0" dirty="0"/>
                        <a:t> anuales en un ciudad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0,1,2,3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Peso de los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[35kg,</a:t>
                      </a:r>
                      <a:r>
                        <a:rPr lang="es-AR" baseline="0" dirty="0"/>
                        <a:t> 100kg]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87835"/>
            <a:ext cx="873601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 txBox="1">
            <a:spLocks/>
          </p:cNvSpPr>
          <p:nvPr/>
        </p:nvSpPr>
        <p:spPr bwMode="auto">
          <a:xfrm>
            <a:off x="251520" y="404664"/>
            <a:ext cx="864096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Población,variable, muestra y unidad de análisis</a:t>
            </a:r>
          </a:p>
        </p:txBody>
      </p:sp>
    </p:spTree>
    <p:extLst>
      <p:ext uri="{BB962C8B-B14F-4D97-AF65-F5344CB8AC3E}">
        <p14:creationId xmlns:p14="http://schemas.microsoft.com/office/powerpoint/2010/main" val="53965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Título"/>
          <p:cNvSpPr>
            <a:spLocks noGrp="1"/>
          </p:cNvSpPr>
          <p:nvPr>
            <p:ph type="title"/>
          </p:nvPr>
        </p:nvSpPr>
        <p:spPr>
          <a:xfrm>
            <a:off x="1475656" y="476672"/>
            <a:ext cx="6512511" cy="1143000"/>
          </a:xfrm>
        </p:spPr>
        <p:txBody>
          <a:bodyPr/>
          <a:lstStyle/>
          <a:p>
            <a:r>
              <a:rPr lang="es-AR" sz="2800" dirty="0"/>
              <a:t>Parámetros y estadísticos</a:t>
            </a:r>
          </a:p>
        </p:txBody>
      </p:sp>
      <p:graphicFrame>
        <p:nvGraphicFramePr>
          <p:cNvPr id="13" name="9 Marcador de contenido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93428701"/>
              </p:ext>
            </p:extLst>
          </p:nvPr>
        </p:nvGraphicFramePr>
        <p:xfrm>
          <a:off x="0" y="-171400"/>
          <a:ext cx="878497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3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1331640" y="404664"/>
            <a:ext cx="6512511" cy="1143000"/>
          </a:xfrm>
        </p:spPr>
        <p:txBody>
          <a:bodyPr/>
          <a:lstStyle/>
          <a:p>
            <a:r>
              <a:rPr lang="es-AR" dirty="0"/>
              <a:t>Medidas de Posición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5 Marcador de contenido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3742336619"/>
                  </p:ext>
                </p:extLst>
              </p:nvPr>
            </p:nvGraphicFramePr>
            <p:xfrm>
              <a:off x="251520" y="1732886"/>
              <a:ext cx="8712967" cy="48644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5 Marcador de contenido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3742336619"/>
                  </p:ext>
                </p:extLst>
              </p:nvPr>
            </p:nvGraphicFramePr>
            <p:xfrm>
              <a:off x="251520" y="1732886"/>
              <a:ext cx="8712967" cy="48644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s-AR" dirty="0" err="1"/>
              <a:t>Evaluaci</a:t>
            </a:r>
            <a:r>
              <a:rPr lang="es-AR" altLang="es-AR" dirty="0" err="1"/>
              <a:t>ó</a:t>
            </a:r>
            <a:r>
              <a:rPr lang="en-US" altLang="es-AR" dirty="0"/>
              <a:t>n 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9552" y="2209800"/>
            <a:ext cx="7632848" cy="337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AR" sz="2000" kern="0" dirty="0"/>
              <a:t>Asistencia mínima del 60% a las clases teóricas, y un 80% a las clases prácticas. </a:t>
            </a:r>
          </a:p>
          <a:p>
            <a:endParaRPr lang="es-AR" sz="2000" kern="0" dirty="0"/>
          </a:p>
          <a:p>
            <a:pPr algn="l"/>
            <a:r>
              <a:rPr lang="es-AR" sz="2000" kern="0" dirty="0"/>
              <a:t>Aprobar dos parciales con un mínimo de 4 para aprobar. Solo se puede recuperar una vez.</a:t>
            </a:r>
          </a:p>
          <a:p>
            <a:pPr marL="0" indent="0" algn="l">
              <a:buNone/>
            </a:pPr>
            <a:endParaRPr lang="es-AR" sz="2000" kern="0" dirty="0"/>
          </a:p>
          <a:p>
            <a:pPr marL="0" indent="0" algn="l">
              <a:buNone/>
            </a:pPr>
            <a:r>
              <a:rPr lang="es-AR" sz="2000" b="1" kern="0" dirty="0"/>
              <a:t>Promoción</a:t>
            </a:r>
            <a:r>
              <a:rPr lang="es-AR" sz="2000" kern="0" dirty="0"/>
              <a:t>: </a:t>
            </a:r>
          </a:p>
          <a:p>
            <a:pPr algn="l"/>
            <a:endParaRPr lang="es-AR" sz="2000" kern="0" dirty="0"/>
          </a:p>
          <a:p>
            <a:pPr algn="l"/>
            <a:r>
              <a:rPr lang="es-AR" sz="2000" kern="0" dirty="0"/>
              <a:t>Promedio de 7 entres dos los parciales (Sin recuperación)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Media Aritmética</a:t>
            </a:r>
            <a:endParaRPr lang="es-A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56" y="1700808"/>
            <a:ext cx="19716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4 Marcador de contenido"/>
          <p:cNvSpPr>
            <a:spLocks noGrp="1"/>
          </p:cNvSpPr>
          <p:nvPr>
            <p:ph sz="quarter" idx="4294967295"/>
          </p:nvPr>
        </p:nvSpPr>
        <p:spPr>
          <a:xfrm>
            <a:off x="611560" y="2060848"/>
            <a:ext cx="7848872" cy="21934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AR" dirty="0"/>
              <a:t>Todo conjunto de escala medible tiene una media</a:t>
            </a:r>
          </a:p>
          <a:p>
            <a:pPr algn="l"/>
            <a:endParaRPr lang="es-419" dirty="0"/>
          </a:p>
          <a:p>
            <a:pPr marL="0" indent="0" algn="l">
              <a:buNone/>
            </a:pPr>
            <a:endParaRPr lang="es-AR" dirty="0"/>
          </a:p>
          <a:p>
            <a:pPr algn="l"/>
            <a:r>
              <a:rPr lang="es-419" dirty="0"/>
              <a:t>Un conjunto de datos tiene solo una media</a:t>
            </a:r>
          </a:p>
          <a:p>
            <a:pPr algn="l"/>
            <a:endParaRPr lang="es-419" dirty="0"/>
          </a:p>
          <a:p>
            <a:pPr marL="0" indent="0" algn="l">
              <a:buNone/>
            </a:pPr>
            <a:endParaRPr lang="es-419" dirty="0"/>
          </a:p>
          <a:p>
            <a:pPr algn="l"/>
            <a:r>
              <a:rPr lang="es-419" dirty="0"/>
              <a:t>En su calculo, se incluyen todos los valores de la variable, por lo cual es sendible a los valores extremos y puede no ser representativa</a:t>
            </a:r>
            <a:endParaRPr lang="es-AR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3 Título"/>
          <p:cNvSpPr txBox="1">
            <a:spLocks/>
          </p:cNvSpPr>
          <p:nvPr/>
        </p:nvSpPr>
        <p:spPr bwMode="auto">
          <a:xfrm>
            <a:off x="377064" y="6206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El engañoso promedio</a:t>
            </a:r>
          </a:p>
        </p:txBody>
      </p:sp>
      <p:sp>
        <p:nvSpPr>
          <p:cNvPr id="19" name="4 Marcador de contenido"/>
          <p:cNvSpPr>
            <a:spLocks noGrp="1"/>
          </p:cNvSpPr>
          <p:nvPr>
            <p:ph idx="1"/>
          </p:nvPr>
        </p:nvSpPr>
        <p:spPr>
          <a:xfrm>
            <a:off x="539552" y="2132856"/>
            <a:ext cx="7643192" cy="4205064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Félix fue a buscar trabajo a una empresa poderosa.</a:t>
            </a:r>
          </a:p>
          <a:p>
            <a:pPr marL="0" indent="0" algn="l">
              <a:buNone/>
            </a:pPr>
            <a:endParaRPr lang="es-AR" dirty="0"/>
          </a:p>
          <a:p>
            <a:pPr algn="l"/>
            <a:r>
              <a:rPr lang="es-AR" dirty="0"/>
              <a:t>La dirección de la empresa está a cargo del Sr. Artilugio, su hermano y seis parientes. La fuerza laboral la forman 10 operarios.</a:t>
            </a:r>
          </a:p>
          <a:p>
            <a:pPr marL="0" indent="0" algn="l">
              <a:buNone/>
            </a:pPr>
            <a:endParaRPr lang="es-AR" dirty="0"/>
          </a:p>
          <a:p>
            <a:pPr algn="l"/>
            <a:r>
              <a:rPr lang="es-AR" dirty="0"/>
              <a:t>La empresa va muy bien, y se necesita un operario más.</a:t>
            </a:r>
          </a:p>
          <a:p>
            <a:pPr marL="0" indent="0" algn="l">
              <a:buNone/>
            </a:pPr>
            <a:endParaRPr lang="es-AR" dirty="0"/>
          </a:p>
          <a:p>
            <a:pPr algn="l"/>
            <a:r>
              <a:rPr lang="es-AR" dirty="0"/>
              <a:t>El Sr. Artilugio durante la entrevista comenta a Félix, que el sueldo promedio de la empresa es  $600000. Félix comienza a trabajar</a:t>
            </a:r>
          </a:p>
        </p:txBody>
      </p:sp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204074" y="645794"/>
            <a:ext cx="8229600" cy="1143000"/>
          </a:xfrm>
        </p:spPr>
        <p:txBody>
          <a:bodyPr/>
          <a:lstStyle/>
          <a:p>
            <a:r>
              <a:rPr lang="es-AR" dirty="0"/>
              <a:t>El engañoso promedio</a:t>
            </a:r>
          </a:p>
        </p:txBody>
      </p:sp>
      <p:sp>
        <p:nvSpPr>
          <p:cNvPr id="8" name="4 Marcador de contenido"/>
          <p:cNvSpPr>
            <a:spLocks noGrp="1"/>
          </p:cNvSpPr>
          <p:nvPr>
            <p:ph idx="1"/>
          </p:nvPr>
        </p:nvSpPr>
        <p:spPr>
          <a:xfrm>
            <a:off x="466446" y="1700808"/>
            <a:ext cx="7704856" cy="1473344"/>
          </a:xfrm>
        </p:spPr>
        <p:txBody>
          <a:bodyPr>
            <a:noAutofit/>
          </a:bodyPr>
          <a:lstStyle/>
          <a:p>
            <a:r>
              <a:rPr lang="es-AR" sz="2000" dirty="0"/>
              <a:t>Al cabo de un mes de trabajo, Félix muy molesto se dirige al Sr Artilugio  y le reclama: ¡ Ud. Me ha engañado, ninguno de los operarios gana mas de $200000.</a:t>
            </a:r>
          </a:p>
        </p:txBody>
      </p:sp>
      <p:sp>
        <p:nvSpPr>
          <p:cNvPr id="9" name="4 Marcador de contenido"/>
          <p:cNvSpPr txBox="1">
            <a:spLocks/>
          </p:cNvSpPr>
          <p:nvPr/>
        </p:nvSpPr>
        <p:spPr>
          <a:xfrm>
            <a:off x="899592" y="3933056"/>
            <a:ext cx="691276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tx1"/>
                </a:solidFill>
              </a:rPr>
              <a:t>Yo gano……………………………………………… $4800000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Mi hermano………………………………………. $2000000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Parientes              6 x $500000                  $3000000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Capataces             5 x $400000                  $2000000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Operarios              10 x $200000               $2000000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Total:                                                         $13800000                                                 </a:t>
            </a: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1118474" y="2852936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>
                <a:solidFill>
                  <a:schemeClr val="tx1"/>
                </a:solidFill>
              </a:rPr>
              <a:t>El Sr. Artilugio le demuestra que no lo ha engañado: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4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1584176"/>
          </a:xfrm>
        </p:spPr>
        <p:txBody>
          <a:bodyPr/>
          <a:lstStyle/>
          <a:p>
            <a:pPr algn="l"/>
            <a:r>
              <a:rPr lang="es-AR" dirty="0"/>
              <a:t>Se define como mediana de una distribución al valor de la misma que ocupa el punto medio</a:t>
            </a:r>
          </a:p>
          <a:p>
            <a:pPr algn="l"/>
            <a:r>
              <a:rPr lang="es-419" dirty="0"/>
              <a:t>Se puede calcular para escalas de medicion al menos ordinales</a:t>
            </a:r>
          </a:p>
          <a:p>
            <a:pPr algn="l"/>
            <a:r>
              <a:rPr lang="es-419" dirty="0"/>
              <a:t>No es sensibles a valores extremos, por lo que es una medida robusta</a:t>
            </a:r>
            <a:endParaRPr lang="es-AR" dirty="0"/>
          </a:p>
          <a:p>
            <a:pPr algn="l"/>
            <a:endParaRPr lang="es-AR" dirty="0"/>
          </a:p>
          <a:p>
            <a:pPr marL="45720" indent="0">
              <a:buNone/>
            </a:pPr>
            <a:endParaRPr lang="es-AR" dirty="0"/>
          </a:p>
          <a:p>
            <a:pPr marL="45720" indent="0">
              <a:buNone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14 Diagrama"/>
              <p:cNvGraphicFramePr/>
              <p:nvPr>
                <p:extLst>
                  <p:ext uri="{D42A27DB-BD31-4B8C-83A1-F6EECF244321}">
                    <p14:modId xmlns:p14="http://schemas.microsoft.com/office/powerpoint/2010/main" val="3136588353"/>
                  </p:ext>
                </p:extLst>
              </p:nvPr>
            </p:nvGraphicFramePr>
            <p:xfrm>
              <a:off x="683568" y="2852936"/>
              <a:ext cx="6912768" cy="3760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5" name="14 Diagrama"/>
              <p:cNvGraphicFramePr/>
              <p:nvPr>
                <p:extLst>
                  <p:ext uri="{D42A27DB-BD31-4B8C-83A1-F6EECF244321}">
                    <p14:modId xmlns:p14="http://schemas.microsoft.com/office/powerpoint/2010/main" val="3136588353"/>
                  </p:ext>
                </p:extLst>
              </p:nvPr>
            </p:nvGraphicFramePr>
            <p:xfrm>
              <a:off x="683568" y="2852936"/>
              <a:ext cx="6912768" cy="37601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6" name="3 Título"/>
          <p:cNvSpPr>
            <a:spLocks noGrp="1"/>
          </p:cNvSpPr>
          <p:nvPr>
            <p:ph type="title"/>
          </p:nvPr>
        </p:nvSpPr>
        <p:spPr>
          <a:xfrm>
            <a:off x="204074" y="645794"/>
            <a:ext cx="8229600" cy="1143000"/>
          </a:xfrm>
        </p:spPr>
        <p:txBody>
          <a:bodyPr/>
          <a:lstStyle/>
          <a:p>
            <a:r>
              <a:rPr lang="es-AR" dirty="0"/>
              <a:t>Mediana</a:t>
            </a:r>
          </a:p>
        </p:txBody>
      </p:sp>
    </p:spTree>
    <p:extLst>
      <p:ext uri="{BB962C8B-B14F-4D97-AF65-F5344CB8AC3E}">
        <p14:creationId xmlns:p14="http://schemas.microsoft.com/office/powerpoint/2010/main" val="2094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Graphic spid="1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Título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143000"/>
          </a:xfrm>
        </p:spPr>
        <p:txBody>
          <a:bodyPr/>
          <a:lstStyle/>
          <a:p>
            <a:r>
              <a:rPr lang="es-AR" dirty="0"/>
              <a:t>Moda</a:t>
            </a:r>
          </a:p>
        </p:txBody>
      </p:sp>
      <p:sp>
        <p:nvSpPr>
          <p:cNvPr id="13" name="4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7344816" cy="72008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AR" dirty="0"/>
              <a:t>Se define como moda de una distribución al valor que mas veces se repite.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" y="2862882"/>
            <a:ext cx="8055409" cy="251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323528" y="1052736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/>
              <a:t>Cuartiles</a:t>
            </a:r>
            <a:endParaRPr lang="es-A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4" y="1948389"/>
            <a:ext cx="8173591" cy="3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50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179512" y="620688"/>
            <a:ext cx="864096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Organización</a:t>
            </a:r>
            <a:r>
              <a:rPr lang="es-419" kern="0" dirty="0"/>
              <a:t> y presentación de  los datos</a:t>
            </a:r>
            <a:endParaRPr lang="es-AR" kern="0" dirty="0"/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95536" y="198884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419" sz="2800" kern="0" dirty="0"/>
              <a:t>Distribuciones unidimensionales (Variable categórica)</a:t>
            </a:r>
          </a:p>
          <a:p>
            <a:pPr algn="l"/>
            <a:r>
              <a:rPr lang="en-US" sz="1600" b="1" kern="0" dirty="0" err="1"/>
              <a:t>Tabla</a:t>
            </a:r>
            <a:r>
              <a:rPr lang="en-US" sz="1600" b="1" kern="0" dirty="0"/>
              <a:t> 1: </a:t>
            </a:r>
            <a:r>
              <a:rPr lang="en-US" sz="1600" b="1" kern="0" dirty="0" err="1"/>
              <a:t>Suficiencia</a:t>
            </a:r>
            <a:r>
              <a:rPr lang="en-US" sz="1600" b="1" kern="0" dirty="0"/>
              <a:t> de la </a:t>
            </a:r>
            <a:r>
              <a:rPr lang="en-US" sz="1600" b="1" kern="0" dirty="0" err="1"/>
              <a:t>oferta</a:t>
            </a:r>
            <a:r>
              <a:rPr lang="en-US" sz="1600" b="1" kern="0" dirty="0"/>
              <a:t> de </a:t>
            </a:r>
            <a:r>
              <a:rPr lang="en-US" sz="1600" b="1" kern="0" dirty="0" err="1"/>
              <a:t>mano</a:t>
            </a:r>
            <a:r>
              <a:rPr lang="en-US" sz="1600" b="1" kern="0" dirty="0"/>
              <a:t> de </a:t>
            </a:r>
            <a:r>
              <a:rPr lang="en-US" sz="1600" b="1" kern="0" dirty="0" err="1"/>
              <a:t>obra</a:t>
            </a:r>
            <a:r>
              <a:rPr lang="en-US" sz="1600" b="1" kern="0" dirty="0"/>
              <a:t> </a:t>
            </a:r>
            <a:r>
              <a:rPr lang="en-US" sz="1600" b="1" kern="0" dirty="0" err="1"/>
              <a:t>calificada</a:t>
            </a:r>
            <a:endParaRPr lang="es-AR" sz="1600" b="1" kern="0" dirty="0"/>
          </a:p>
          <a:p>
            <a:pPr marL="114300" indent="0">
              <a:buFont typeface="Wingdings" pitchFamily="2" charset="2"/>
              <a:buNone/>
            </a:pPr>
            <a:endParaRPr lang="es-AR" kern="0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02638"/>
              </p:ext>
            </p:extLst>
          </p:nvPr>
        </p:nvGraphicFramePr>
        <p:xfrm>
          <a:off x="394500" y="3284984"/>
          <a:ext cx="3744416" cy="26822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Suficiencia  de la oferta</a:t>
                      </a:r>
                      <a:r>
                        <a:rPr lang="en-US" sz="1400" baseline="0" dirty="0"/>
                        <a:t> de mano de obra calificada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Frecuencia absoluta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Porcentaje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Suficiente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33.8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Medianamente suficiente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28.4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Escasamente suficiente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26.4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Insuficiente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11.5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05" y="3870471"/>
            <a:ext cx="45624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76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 txBox="1">
            <a:spLocks/>
          </p:cNvSpPr>
          <p:nvPr/>
        </p:nvSpPr>
        <p:spPr>
          <a:xfrm>
            <a:off x="435424" y="62068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/>
              <a:t>Organización y presentación de los datos</a:t>
            </a:r>
            <a:endParaRPr lang="es-AR" kern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5" y="1628800"/>
            <a:ext cx="410471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1"/>
            <a:ext cx="3961744" cy="24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3" y="4005064"/>
            <a:ext cx="425209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9002"/>
            <a:ext cx="3926357" cy="238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60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323528" y="483641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Organización y presentación de los datos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23528" y="149532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419" sz="2800" kern="0" dirty="0"/>
              <a:t>Distribuciones unidimensionales (Variable numerica discreta)</a:t>
            </a:r>
          </a:p>
          <a:p>
            <a:pPr marL="0" indent="0">
              <a:buFont typeface="Wingdings" pitchFamily="2" charset="2"/>
              <a:buNone/>
            </a:pPr>
            <a:endParaRPr lang="es-AR" kern="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5" y="2276872"/>
            <a:ext cx="3719781" cy="207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640" y="2204864"/>
            <a:ext cx="29718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5104"/>
            <a:ext cx="2520280" cy="229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72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6641"/>
            <a:ext cx="7437512" cy="501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 Título"/>
          <p:cNvSpPr txBox="1">
            <a:spLocks/>
          </p:cNvSpPr>
          <p:nvPr/>
        </p:nvSpPr>
        <p:spPr>
          <a:xfrm>
            <a:off x="323528" y="483641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Ejercitación </a:t>
            </a:r>
          </a:p>
        </p:txBody>
      </p:sp>
    </p:spTree>
    <p:extLst>
      <p:ext uri="{BB962C8B-B14F-4D97-AF65-F5344CB8AC3E}">
        <p14:creationId xmlns:p14="http://schemas.microsoft.com/office/powerpoint/2010/main" val="153910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39552" y="2209800"/>
            <a:ext cx="7632848" cy="30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AR" sz="2000" dirty="0"/>
              <a:t>De lectura obligatoria: </a:t>
            </a:r>
          </a:p>
          <a:p>
            <a:pPr marL="0" indent="0" algn="l">
              <a:buNone/>
            </a:pPr>
            <a:r>
              <a:rPr lang="es-AR" sz="2000" dirty="0"/>
              <a:t>WALPOLE,MYERS,MYERS,YE. Probabilidad y Estadísticas para Ingeniería y Ciencias. Octava Edición. Editorial PEARSON Educación. México 2007. Capitulo 1 al capítulo 12. </a:t>
            </a:r>
          </a:p>
          <a:p>
            <a:pPr algn="l"/>
            <a:r>
              <a:rPr lang="es-AR" sz="2000" dirty="0"/>
              <a:t>De consulta: </a:t>
            </a:r>
          </a:p>
          <a:p>
            <a:pPr marL="0" indent="0" algn="l">
              <a:buNone/>
            </a:pPr>
            <a:r>
              <a:rPr lang="es-AR" sz="2000" dirty="0"/>
              <a:t>MILLER, FREUND y JOHNSON. Probabilidad y Estadística para Ingenieros. México. Editorial </a:t>
            </a:r>
            <a:r>
              <a:rPr lang="es-AR" sz="2000" dirty="0" err="1"/>
              <a:t>PrenticeHall</a:t>
            </a:r>
            <a:r>
              <a:rPr lang="es-AR" sz="2000" dirty="0"/>
              <a:t>. 1997. Capítulos 1 a 12 inclusive. </a:t>
            </a:r>
            <a:endParaRPr lang="es-AR" sz="2000" kern="0" dirty="0"/>
          </a:p>
        </p:txBody>
      </p:sp>
    </p:spTree>
    <p:extLst>
      <p:ext uri="{BB962C8B-B14F-4D97-AF65-F5344CB8AC3E}">
        <p14:creationId xmlns:p14="http://schemas.microsoft.com/office/powerpoint/2010/main" val="7768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419" kern="0" dirty="0"/>
              <a:t>Variable numerica continua</a:t>
            </a:r>
            <a:endParaRPr lang="es-A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1" y="2019264"/>
            <a:ext cx="3405027" cy="162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624" y="2015852"/>
            <a:ext cx="4886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2" y="4294455"/>
            <a:ext cx="47720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5536" y="484982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/>
              <a:t>Organización y presentación de los datos</a:t>
            </a:r>
            <a:endParaRPr lang="es-AR" kern="0" dirty="0"/>
          </a:p>
        </p:txBody>
      </p:sp>
      <p:sp>
        <p:nvSpPr>
          <p:cNvPr id="8" name="7 CuadroTexto"/>
          <p:cNvSpPr txBox="1"/>
          <p:nvPr/>
        </p:nvSpPr>
        <p:spPr>
          <a:xfrm>
            <a:off x="6516216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Histograma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91524" y="4653136"/>
            <a:ext cx="25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Polígono de frecuencias</a:t>
            </a:r>
          </a:p>
        </p:txBody>
      </p:sp>
    </p:spTree>
    <p:extLst>
      <p:ext uri="{BB962C8B-B14F-4D97-AF65-F5344CB8AC3E}">
        <p14:creationId xmlns:p14="http://schemas.microsoft.com/office/powerpoint/2010/main" val="304501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98214" y="73401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err="1"/>
              <a:t>Medidas</a:t>
            </a:r>
            <a:r>
              <a:rPr lang="en-US" kern="0" dirty="0"/>
              <a:t> de </a:t>
            </a:r>
            <a:r>
              <a:rPr lang="en-US" kern="0" dirty="0" err="1"/>
              <a:t>posici</a:t>
            </a:r>
            <a:r>
              <a:rPr lang="es-419" kern="0" dirty="0"/>
              <a:t>ó</a:t>
            </a:r>
            <a:r>
              <a:rPr lang="en-US" kern="0" dirty="0"/>
              <a:t>n y </a:t>
            </a:r>
            <a:r>
              <a:rPr lang="en-US" kern="0" dirty="0" err="1"/>
              <a:t>dispersión</a:t>
            </a:r>
            <a:endParaRPr lang="es-A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6062548" cy="216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4766" y="173216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Tendencia central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27994" y="373444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Dispersión</a:t>
            </a:r>
            <a:endParaRPr lang="es-AR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03781"/>
            <a:ext cx="5269322" cy="200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419" kern="0" dirty="0"/>
              <a:t>Curvas sesgadas y curvas simétricas</a:t>
            </a:r>
          </a:p>
          <a:p>
            <a:endParaRPr lang="es-419" kern="0" dirty="0"/>
          </a:p>
          <a:p>
            <a:endParaRPr lang="es-419" kern="0" dirty="0"/>
          </a:p>
          <a:p>
            <a:endParaRPr lang="es-419" kern="0" dirty="0"/>
          </a:p>
          <a:p>
            <a:endParaRPr lang="es-419" kern="0" dirty="0"/>
          </a:p>
          <a:p>
            <a:pPr marL="0" indent="0">
              <a:buFont typeface="Wingdings" pitchFamily="2" charset="2"/>
              <a:buNone/>
            </a:pPr>
            <a:endParaRPr lang="es-419" kern="0" dirty="0"/>
          </a:p>
          <a:p>
            <a:pPr marL="0" indent="0">
              <a:buFont typeface="Wingdings" pitchFamily="2" charset="2"/>
              <a:buNone/>
            </a:pPr>
            <a:endParaRPr lang="es-A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52940"/>
            <a:ext cx="3950290" cy="158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05" y="2165346"/>
            <a:ext cx="4129054" cy="176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43608" y="40593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Curva Simétrica</a:t>
            </a:r>
            <a:endParaRPr lang="es-AR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788024" y="405930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Comparación entre curvas sesgadas</a:t>
            </a:r>
            <a:endParaRPr lang="es-AR" b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98214" y="73401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419" kern="0" dirty="0"/>
              <a:t>Sesgo</a:t>
            </a: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161342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Título"/>
          <p:cNvSpPr txBox="1">
            <a:spLocks/>
          </p:cNvSpPr>
          <p:nvPr/>
        </p:nvSpPr>
        <p:spPr>
          <a:xfrm>
            <a:off x="418546" y="813519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err="1"/>
              <a:t>Medidas</a:t>
            </a:r>
            <a:r>
              <a:rPr lang="en-US" kern="0" dirty="0"/>
              <a:t> de </a:t>
            </a:r>
            <a:r>
              <a:rPr lang="en-US" kern="0" dirty="0" err="1"/>
              <a:t>dispersi</a:t>
            </a:r>
            <a:r>
              <a:rPr lang="es-AR" kern="0" dirty="0" err="1"/>
              <a:t>ón</a:t>
            </a:r>
            <a:endParaRPr lang="es-A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0" y="2037655"/>
            <a:ext cx="6990073" cy="383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52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contenido"/>
          <p:cNvSpPr txBox="1">
            <a:spLocks/>
          </p:cNvSpPr>
          <p:nvPr/>
        </p:nvSpPr>
        <p:spPr>
          <a:xfrm>
            <a:off x="251520" y="1667624"/>
            <a:ext cx="8496944" cy="413764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s-AR" sz="5900" kern="0" dirty="0"/>
              <a:t>Las siguientes series tienen la misma amplitud, la misma media y la misma mediana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1                                        1                                 1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1                                        2                                 8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2                                        5                                 8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3                                        7                                 9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3                                        9                                10 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17                                      11                              10 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17                                      13                              11 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18                                      15                              11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18                                      17                              12    </a:t>
            </a:r>
          </a:p>
          <a:p>
            <a:pPr marL="45720" indent="0">
              <a:buFont typeface="Wingdings" pitchFamily="2" charset="2"/>
              <a:buNone/>
            </a:pPr>
            <a:r>
              <a:rPr lang="es-AR" sz="5000" kern="0" dirty="0"/>
              <a:t>20                                      20                              20   </a:t>
            </a:r>
          </a:p>
          <a:p>
            <a:pPr marL="45720" indent="0">
              <a:buFont typeface="Wingdings" pitchFamily="2" charset="2"/>
              <a:buNone/>
            </a:pPr>
            <a:endParaRPr lang="es-AR" kern="0" dirty="0"/>
          </a:p>
          <a:p>
            <a:pPr marL="45720" indent="0">
              <a:buFont typeface="Wingdings" pitchFamily="2" charset="2"/>
              <a:buNone/>
            </a:pPr>
            <a:r>
              <a:rPr lang="es-AR" kern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59532" y="5281718"/>
                <a:ext cx="8280920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/>
                  <a:t>Amplitud: 20-1=19</a:t>
                </a:r>
              </a:p>
              <a:p>
                <a:r>
                  <a:rPr lang="es-AR" sz="2400" dirty="0"/>
                  <a:t>Media: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A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s-AR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s-AR" sz="2400" b="0" i="1" smtClean="0">
                        <a:latin typeface="Cambria Math"/>
                      </a:rPr>
                      <m:t>=10</m:t>
                    </m:r>
                  </m:oMath>
                </a14:m>
                <a:endParaRPr lang="es-AR" sz="2400" b="0" dirty="0"/>
              </a:p>
              <a:p>
                <a:r>
                  <a:rPr lang="es-AR" sz="2400" dirty="0"/>
                  <a:t>Mediana: Me= 10</a:t>
                </a: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5281718"/>
                <a:ext cx="8280920" cy="1355628"/>
              </a:xfrm>
              <a:prstGeom prst="rect">
                <a:avLst/>
              </a:prstGeom>
              <a:blipFill rotWithShape="1">
                <a:blip r:embed="rId2"/>
                <a:stretch>
                  <a:fillRect l="-1178" t="-3139" b="-94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6 Título"/>
          <p:cNvSpPr txBox="1">
            <a:spLocks/>
          </p:cNvSpPr>
          <p:nvPr/>
        </p:nvSpPr>
        <p:spPr>
          <a:xfrm>
            <a:off x="418546" y="813519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err="1"/>
              <a:t>Medidas</a:t>
            </a:r>
            <a:r>
              <a:rPr lang="en-US" kern="0" dirty="0"/>
              <a:t> de </a:t>
            </a:r>
            <a:r>
              <a:rPr lang="en-US" kern="0" dirty="0" err="1"/>
              <a:t>dispersi</a:t>
            </a:r>
            <a:r>
              <a:rPr lang="es-AR" kern="0" dirty="0" err="1"/>
              <a:t>ón</a:t>
            </a: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3399071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52200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sz="2400" dirty="0"/>
              <a:t>Es el promedio de los cuadrados de las distancias de las observaciones  a la media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251520" y="3295134"/>
                <a:ext cx="4906941" cy="67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𝑃𝑜𝑏𝑙𝑎𝑐𝑖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ó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95134"/>
                <a:ext cx="4906941" cy="670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753629" y="2570685"/>
                <a:ext cx="356065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s-AR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𝑀𝑢𝑒𝑠𝑡𝑟𝑎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" y="2570685"/>
                <a:ext cx="3560655" cy="6481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Varianza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7" y="3965959"/>
            <a:ext cx="653147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4" y="5248477"/>
            <a:ext cx="8374063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16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39552" y="1628800"/>
                <a:ext cx="6552728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AR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𝑃𝑜𝑏𝑙𝑎𝑐𝑖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ó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6552728" cy="91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853748" y="407707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 un valor que indica el grado de dispersión que posee una distribución con respecto a la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691680" y="2780928"/>
                <a:ext cx="367780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dirty="0">
                    <a:ea typeface="Cambria Math"/>
                  </a:rPr>
                  <a:t>S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s-AR" i="1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s-A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s-AR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A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A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s-AR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A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s-A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i="1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s-AR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s-AR" dirty="0"/>
                  <a:t>Muestra</a:t>
                </a: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780928"/>
                <a:ext cx="3677802" cy="656013"/>
              </a:xfrm>
              <a:prstGeom prst="rect">
                <a:avLst/>
              </a:prstGeom>
              <a:blipFill rotWithShape="1">
                <a:blip r:embed="rId3"/>
                <a:stretch>
                  <a:fillRect l="-1493" r="-3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n-US" dirty="0"/>
              <a:t> o </a:t>
            </a:r>
            <a:r>
              <a:rPr lang="en-US" dirty="0" err="1"/>
              <a:t>típica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222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AR" dirty="0"/>
              <a:t>Prof. Dora Apessetche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20508" y="1652358"/>
                <a:ext cx="8843980" cy="170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Se define como coeficiente de variación en una distribución al cociente entre su desvío estándar sobre el valor de su media.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𝐶𝑉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𝐶𝑉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8" y="1652358"/>
                <a:ext cx="8843980" cy="1704634"/>
              </a:xfrm>
              <a:prstGeom prst="rect">
                <a:avLst/>
              </a:prstGeom>
              <a:blipFill rotWithShape="1">
                <a:blip r:embed="rId2"/>
                <a:stretch>
                  <a:fillRect l="-620" t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5496" y="3780106"/>
                <a:ext cx="8280920" cy="2265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Ejemplo</a:t>
                </a:r>
              </a:p>
              <a:p>
                <a:r>
                  <a:rPr lang="es-AR" dirty="0"/>
                  <a:t>Cada día el técnico A del laboratorio realiza un promedio de 40 análisis con una desviación estándar de 5. El técnico B efectúa un promedio de 160 análisis diarios con una desviación estándar de 15. ¿Cuál de los dos técnicos muestra menos variabilidad?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𝐶𝑉𝐴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</a:rPr>
                        <m:t>.100%=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s-AR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,5</m:t>
                      </m:r>
                      <m:r>
                        <a:rPr lang="es-AR" b="0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s-A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𝐶𝑉𝐵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160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</a:rPr>
                        <m:t>.100%=9</m:t>
                      </m:r>
                      <m:r>
                        <a:rPr lang="en-US" b="0" i="1" smtClean="0">
                          <a:latin typeface="Cambria Math"/>
                        </a:rPr>
                        <m:t>,4</m:t>
                      </m:r>
                      <m:r>
                        <a:rPr lang="es-AR" b="0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780106"/>
                <a:ext cx="8280920" cy="2265107"/>
              </a:xfrm>
              <a:prstGeom prst="rect">
                <a:avLst/>
              </a:prstGeom>
              <a:blipFill rotWithShape="1">
                <a:blip r:embed="rId3"/>
                <a:stretch>
                  <a:fillRect l="-663" t="-1344" r="-957" b="-86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Coeficiente de variación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565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Usos de la </a:t>
            </a:r>
            <a:r>
              <a:rPr lang="en-US" dirty="0" err="1"/>
              <a:t>desviaci</a:t>
            </a:r>
            <a:r>
              <a:rPr lang="es-AR" dirty="0" err="1"/>
              <a:t>ón</a:t>
            </a:r>
            <a:r>
              <a:rPr lang="es-AR" dirty="0"/>
              <a:t> estándar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3528" y="1907704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Teorema de </a:t>
            </a:r>
            <a:r>
              <a:rPr lang="es-AR" dirty="0" err="1"/>
              <a:t>Chebyshev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6" y="2708920"/>
            <a:ext cx="7338239" cy="354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01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8775" y="2060848"/>
            <a:ext cx="87852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 eaLnBrk="0" hangingPunct="0">
              <a:spcBef>
                <a:spcPts val="3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 b="1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3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3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3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3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Una empresa desea contratar personal para sus diversas áreas. Se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presentaron 125 aspirantes  resultando una edad promedio de 36 años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con una desviación de 2 años. Si las edades se distribuyen en forma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simétrica y la empresa decidió, que solo empleará a personas menores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a 38 años, responde: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a) ¿Qué porcentaje de aspirantes estarán en condiciones de conseguir el trabajo?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chemeClr val="tx1"/>
                </a:solidFill>
                <a:ea typeface="+mn-ea"/>
              </a:rPr>
              <a:t>b) ¿Qué cantidad de personas fueron excluidas?</a:t>
            </a:r>
          </a:p>
        </p:txBody>
      </p:sp>
      <p:sp>
        <p:nvSpPr>
          <p:cNvPr id="3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Usos de la </a:t>
            </a:r>
            <a:r>
              <a:rPr lang="en-US" dirty="0" err="1"/>
              <a:t>desviaci</a:t>
            </a:r>
            <a:r>
              <a:rPr lang="es-AR" dirty="0" err="1"/>
              <a:t>ón</a:t>
            </a:r>
            <a:r>
              <a:rPr lang="es-AR" dirty="0"/>
              <a:t> estándar</a:t>
            </a:r>
          </a:p>
        </p:txBody>
      </p:sp>
    </p:spTree>
    <p:extLst>
      <p:ext uri="{BB962C8B-B14F-4D97-AF65-F5344CB8AC3E}">
        <p14:creationId xmlns:p14="http://schemas.microsoft.com/office/powerpoint/2010/main" val="14864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Fechas de parciales</a:t>
            </a:r>
            <a:endParaRPr lang="es-AR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539552" y="1628800"/>
            <a:ext cx="7632848" cy="337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AR" sz="2000" kern="0" dirty="0"/>
              <a:t>Primer Parcial: Semana del 22/04 al 29/04. </a:t>
            </a:r>
          </a:p>
          <a:p>
            <a:pPr marL="0" indent="0" algn="l">
              <a:buNone/>
            </a:pPr>
            <a:r>
              <a:rPr lang="en-US" sz="2000" kern="0" dirty="0"/>
              <a:t>Cat. A y C : 25/04</a:t>
            </a:r>
          </a:p>
          <a:p>
            <a:pPr marL="0" indent="0" algn="l">
              <a:buNone/>
            </a:pPr>
            <a:r>
              <a:rPr lang="en-US" sz="2000" kern="0" dirty="0"/>
              <a:t>Cat D: 26/04</a:t>
            </a:r>
            <a:endParaRPr lang="es-AR" sz="2000" kern="0" dirty="0"/>
          </a:p>
          <a:p>
            <a:endParaRPr lang="es-AR" sz="2000" kern="0" dirty="0"/>
          </a:p>
          <a:p>
            <a:pPr algn="l"/>
            <a:r>
              <a:rPr lang="es-AR" sz="2000" kern="0" dirty="0"/>
              <a:t>Recuperatorio del primer parcial: semana del 29/04 al 03/05</a:t>
            </a:r>
          </a:p>
          <a:p>
            <a:pPr marL="0" indent="0" algn="l">
              <a:buNone/>
            </a:pPr>
            <a:r>
              <a:rPr lang="en-US" sz="2000" kern="0" dirty="0"/>
              <a:t>Cat. A y C : 02/05</a:t>
            </a:r>
          </a:p>
          <a:p>
            <a:pPr marL="0" indent="0" algn="l">
              <a:buNone/>
            </a:pPr>
            <a:r>
              <a:rPr lang="en-US" sz="2000" kern="0" dirty="0"/>
              <a:t>Cat D: 03/05</a:t>
            </a:r>
            <a:endParaRPr lang="es-AR" sz="2000" kern="0" dirty="0"/>
          </a:p>
          <a:p>
            <a:pPr algn="l"/>
            <a:r>
              <a:rPr lang="en-US" sz="2000" kern="0" dirty="0"/>
              <a:t>Segundo Parcial: Semana del 03/06 al 07/06</a:t>
            </a:r>
          </a:p>
          <a:p>
            <a:pPr marL="0" indent="0" algn="l">
              <a:buNone/>
            </a:pPr>
            <a:r>
              <a:rPr lang="en-US" sz="2000" kern="0" dirty="0"/>
              <a:t>Cat. A y C : 06/06</a:t>
            </a:r>
          </a:p>
          <a:p>
            <a:pPr marL="0" indent="0" algn="l">
              <a:buNone/>
            </a:pPr>
            <a:r>
              <a:rPr lang="en-US" sz="2000" kern="0" dirty="0"/>
              <a:t>Cat D: 07/06</a:t>
            </a:r>
            <a:endParaRPr lang="es-AR" sz="2000" kern="0" dirty="0"/>
          </a:p>
          <a:p>
            <a:pPr algn="l"/>
            <a:r>
              <a:rPr lang="en-US" sz="2000" kern="0" dirty="0" err="1"/>
              <a:t>Recuperatorio</a:t>
            </a:r>
            <a:r>
              <a:rPr lang="en-US" sz="2000" kern="0" dirty="0"/>
              <a:t> del </a:t>
            </a:r>
            <a:r>
              <a:rPr lang="en-US" sz="2000" kern="0" dirty="0" err="1"/>
              <a:t>segundo</a:t>
            </a:r>
            <a:r>
              <a:rPr lang="en-US" sz="2000" kern="0" dirty="0"/>
              <a:t> </a:t>
            </a:r>
            <a:r>
              <a:rPr lang="en-US" sz="2000" kern="0" dirty="0" err="1"/>
              <a:t>parcial</a:t>
            </a:r>
            <a:r>
              <a:rPr lang="en-US" sz="2000" kern="0" dirty="0"/>
              <a:t>: Semana del 10/06 al 14/02</a:t>
            </a:r>
          </a:p>
          <a:p>
            <a:pPr marL="0" indent="0" algn="l">
              <a:buNone/>
            </a:pPr>
            <a:r>
              <a:rPr lang="en-US" sz="2000" kern="0" dirty="0"/>
              <a:t>Cat. A y C : 13/06</a:t>
            </a:r>
          </a:p>
          <a:p>
            <a:pPr marL="0" indent="0" algn="l">
              <a:buNone/>
            </a:pPr>
            <a:r>
              <a:rPr lang="en-US" sz="2000" kern="0" dirty="0"/>
              <a:t>Cat D: 14/06</a:t>
            </a:r>
            <a:endParaRPr lang="es-AR" sz="2000" kern="0" dirty="0"/>
          </a:p>
          <a:p>
            <a:pPr algn="l"/>
            <a:endParaRPr lang="es-AR" sz="2000" kern="0" dirty="0"/>
          </a:p>
          <a:p>
            <a:pPr marL="0" indent="0" algn="l">
              <a:buNone/>
            </a:pPr>
            <a:endParaRPr lang="es-AR" sz="2000" kern="0" dirty="0"/>
          </a:p>
          <a:p>
            <a:pPr marL="0" indent="0" algn="l">
              <a:buNone/>
            </a:pPr>
            <a:r>
              <a:rPr lang="es-AR" sz="2000" b="1" kern="0" dirty="0"/>
              <a:t>Promoción</a:t>
            </a:r>
            <a:r>
              <a:rPr lang="es-AR" sz="2000" kern="0" dirty="0"/>
              <a:t>: </a:t>
            </a:r>
          </a:p>
          <a:p>
            <a:pPr algn="l"/>
            <a:endParaRPr lang="es-AR" sz="2000" kern="0" dirty="0"/>
          </a:p>
          <a:p>
            <a:pPr algn="l"/>
            <a:r>
              <a:rPr lang="es-AR" sz="2000" kern="0" dirty="0"/>
              <a:t>Promedio de 7 entres dos los parciales (Sin recuperación)</a:t>
            </a:r>
          </a:p>
        </p:txBody>
      </p:sp>
    </p:spTree>
    <p:extLst>
      <p:ext uri="{BB962C8B-B14F-4D97-AF65-F5344CB8AC3E}">
        <p14:creationId xmlns:p14="http://schemas.microsoft.com/office/powerpoint/2010/main" val="33045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653414" y="2066733"/>
                <a:ext cx="7128792" cy="323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Cuando el numero de observaciones es mayor a 20 es conveniente tomar intervalos de clases, teniendo en cuenta:</a:t>
                </a:r>
              </a:p>
              <a:p>
                <a:pPr marL="342900" indent="-342900">
                  <a:buAutoNum type="arabicParenR"/>
                </a:pPr>
                <a:r>
                  <a:rPr lang="es-AR" dirty="0"/>
                  <a:t>El numero de intervalos z debe cumplir 5&lt; z &lt;16, se adopta el valor aproximado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AR" b="0" i="1" smtClean="0">
                            <a:latin typeface="Cambria Math"/>
                          </a:rPr>
                          <m:t>𝑧</m:t>
                        </m:r>
                      </m:e>
                    </m:rad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𝑛𝑢𝑚𝑒𝑟𝑜</m:t>
                    </m:r>
                    <m:r>
                      <a:rPr lang="es-AR" b="0" i="1" smtClean="0">
                        <a:latin typeface="Cambria Math"/>
                      </a:rPr>
                      <m:t> </m:t>
                    </m:r>
                    <m:r>
                      <a:rPr lang="es-AR" b="0" i="1" smtClean="0">
                        <a:latin typeface="Cambria Math"/>
                      </a:rPr>
                      <m:t>𝑑𝑒</m:t>
                    </m:r>
                    <m:r>
                      <a:rPr lang="es-AR" b="0" i="1" smtClean="0">
                        <a:latin typeface="Cambria Math"/>
                      </a:rPr>
                      <m:t> </m:t>
                    </m:r>
                    <m:r>
                      <a:rPr lang="es-AR" b="0" i="1" smtClean="0">
                        <a:latin typeface="Cambria Math"/>
                      </a:rPr>
                      <m:t>𝑖𝑛𝑡𝑒𝑟𝑣𝑎𝑙𝑜𝑠</m:t>
                    </m:r>
                  </m:oMath>
                </a14:m>
                <a:endParaRPr lang="es-AR" dirty="0"/>
              </a:p>
              <a:p>
                <a:pPr marL="342900" indent="-342900">
                  <a:buAutoNum type="arabicParenR"/>
                </a:pPr>
                <a:r>
                  <a:rPr lang="es-AR" dirty="0"/>
                  <a:t>La amplitud del intervalo es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den>
                    </m:f>
                  </m:oMath>
                </a14:m>
                <a:endParaRPr lang="es-AR" dirty="0"/>
              </a:p>
              <a:p>
                <a:pPr marL="342900" indent="-342900">
                  <a:buAutoNum type="arabicParenR"/>
                </a:pPr>
                <a:r>
                  <a:rPr lang="es-AR" dirty="0"/>
                  <a:t>Todo intervalo está definido por su limite inferior y su limite superior: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𝐿𝑠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ó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𝐿𝑠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ó</m:t>
                      </m:r>
                      <m:d>
                        <m:dPr>
                          <m:endChr m:val="]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𝐿𝑠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ó</m:t>
                      </m:r>
                      <m:d>
                        <m:dPr>
                          <m:begChr m:val="[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𝐿𝑖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𝐿𝑠</m:t>
                          </m:r>
                        </m:e>
                      </m:d>
                    </m:oMath>
                  </m:oMathPara>
                </a14:m>
                <a:endParaRPr lang="es-AR" b="0" dirty="0"/>
              </a:p>
              <a:p>
                <a:r>
                  <a:rPr lang="es-AR" dirty="0"/>
                  <a:t>4) Los valores de un intervalo no deben coincidir con sus limites</a:t>
                </a:r>
              </a:p>
              <a:p>
                <a:r>
                  <a:rPr lang="es-AR" dirty="0"/>
                  <a:t>5) No debe haber ningún intervalo con frecuencia 0, excepto en los intervalos extremos</a:t>
                </a: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4" y="2066733"/>
                <a:ext cx="7128792" cy="3234475"/>
              </a:xfrm>
              <a:prstGeom prst="rect">
                <a:avLst/>
              </a:prstGeom>
              <a:blipFill rotWithShape="1">
                <a:blip r:embed="rId2"/>
                <a:stretch>
                  <a:fillRect l="-684" t="-942" r="-171" b="-20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Intervalos de clases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8524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7002" y="162880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50"/>
              </a:spcBef>
            </a:pPr>
            <a:r>
              <a:rPr lang="es-ES" altLang="es-AR" dirty="0"/>
              <a:t>El coeficiente intelectual (CI) de 100 estudiantes se distribuye según la siguiente tabla: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04704"/>
                  </p:ext>
                </p:extLst>
              </p:nvPr>
            </p:nvGraphicFramePr>
            <p:xfrm>
              <a:off x="323528" y="2420888"/>
              <a:ext cx="864096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1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50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1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80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01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Intervalo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Frecuencia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Marca de clase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 relativa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</a:t>
                          </a:r>
                          <a:r>
                            <a:rPr lang="es-AR" baseline="0" dirty="0"/>
                            <a:t> acumulada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 </a:t>
                          </a:r>
                          <a:r>
                            <a:rPr lang="es-AR" dirty="0" err="1"/>
                            <a:t>desacumulada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[100-110)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100-12=88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[110-120)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100-46=54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[120-130)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[130-140)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[140-150)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04704"/>
                  </p:ext>
                </p:extLst>
              </p:nvPr>
            </p:nvGraphicFramePr>
            <p:xfrm>
              <a:off x="323528" y="2420888"/>
              <a:ext cx="864096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154"/>
                    <a:gridCol w="1505219"/>
                    <a:gridCol w="1255087"/>
                    <a:gridCol w="1380154"/>
                    <a:gridCol w="1380154"/>
                    <a:gridCol w="174019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/>
                            <a:t>Intervalo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/>
                            <a:t>Frecuencia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9612" t="-4762" r="-358738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 relativa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</a:t>
                          </a:r>
                          <a:r>
                            <a:rPr lang="es-AR" baseline="0" dirty="0" smtClean="0"/>
                            <a:t> acumulada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 </a:t>
                          </a:r>
                          <a:r>
                            <a:rPr lang="es-AR" dirty="0" err="1" smtClean="0"/>
                            <a:t>desacumulada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[100-110)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110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100-12=88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[110-120)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34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115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0,34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46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100-46=54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[120-130)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38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0,38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84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16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[130-140)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135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0,13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97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[140-150)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145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0,03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</a:t>
                          </a:r>
                          <a:endParaRPr lang="es-A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74994" y="5157192"/>
                <a:ext cx="5482271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A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s-A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𝑙𝑠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𝐿𝑖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4" y="5157192"/>
                <a:ext cx="5482271" cy="8156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3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886731" y="1587151"/>
                <a:ext cx="3456384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Media: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A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s-AR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1" y="1587151"/>
                <a:ext cx="3456384" cy="508537"/>
              </a:xfrm>
              <a:prstGeom prst="rect">
                <a:avLst/>
              </a:prstGeom>
              <a:blipFill rotWithShape="1">
                <a:blip r:embed="rId2"/>
                <a:stretch>
                  <a:fillRect l="-1411" t="-63095" b="-547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880474" y="2102285"/>
                <a:ext cx="475252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Mediana: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𝑀𝑒</m:t>
                    </m:r>
                    <m:r>
                      <a:rPr lang="es-A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s-A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A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AR" b="0" i="1" smtClean="0">
                        <a:latin typeface="Cambria Math"/>
                      </a:rPr>
                      <m:t>.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𝐿𝑖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4" y="2102285"/>
                <a:ext cx="4752528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742715" y="2795192"/>
            <a:ext cx="47525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/>
              <a:t>Clase medial es la clase que contiene al elemento n/2</a:t>
            </a:r>
          </a:p>
          <a:p>
            <a:r>
              <a:rPr lang="es-AR" sz="1400" i="1" dirty="0"/>
              <a:t>n = Numero total de elementos de la distribución</a:t>
            </a:r>
          </a:p>
          <a:p>
            <a:r>
              <a:rPr lang="es-AR" sz="1400" i="1" dirty="0"/>
              <a:t>fa =  Es la frecuencia acumulada de la clase anterior a la clase mediana </a:t>
            </a:r>
          </a:p>
          <a:p>
            <a:r>
              <a:rPr lang="es-AR" sz="1400" i="1" dirty="0" err="1"/>
              <a:t>fm</a:t>
            </a:r>
            <a:r>
              <a:rPr lang="es-AR" sz="1400" i="1" dirty="0"/>
              <a:t>= frecuencia de la clase medial</a:t>
            </a:r>
          </a:p>
          <a:p>
            <a:r>
              <a:rPr lang="es-AR" sz="1400" i="1" dirty="0" err="1"/>
              <a:t>Δx</a:t>
            </a:r>
            <a:r>
              <a:rPr lang="es-AR" sz="1400" i="1" dirty="0"/>
              <a:t>= amplitud de intervalo</a:t>
            </a:r>
          </a:p>
          <a:p>
            <a:r>
              <a:rPr lang="es-AR" sz="1400" i="1" dirty="0"/>
              <a:t>Li: Limite inferior de la clase medial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895921" y="4436867"/>
                <a:ext cx="4824536" cy="53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Moda: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𝑀𝑜</m:t>
                    </m:r>
                    <m:r>
                      <a:rPr lang="es-AR" b="0" i="1" smtClean="0">
                        <a:latin typeface="Cambria Math"/>
                      </a:rPr>
                      <m:t>=</m:t>
                    </m:r>
                    <m:r>
                      <a:rPr lang="es-AR" b="0" i="1" smtClean="0">
                        <a:latin typeface="Cambria Math"/>
                      </a:rPr>
                      <m:t>𝐿𝑖</m:t>
                    </m:r>
                    <m:r>
                      <a:rPr lang="es-AR" b="0" i="1" smtClean="0">
                        <a:latin typeface="Cambria Math"/>
                      </a:rPr>
                      <m:t>+∆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.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21" y="4436867"/>
                <a:ext cx="4824536" cy="535211"/>
              </a:xfrm>
              <a:prstGeom prst="rect">
                <a:avLst/>
              </a:prstGeom>
              <a:blipFill rotWithShape="1">
                <a:blip r:embed="rId4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958739" y="5120024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d1= la diferencia entre la frecuencia del intervalo modal y la frecuencia del intervalo que le antecede</a:t>
            </a:r>
          </a:p>
          <a:p>
            <a:r>
              <a:rPr lang="es-AR" dirty="0"/>
              <a:t>d2= la diferencia entre la frecuencia del intervalo modal y la frecuencia del intervalo que le sucede</a:t>
            </a:r>
          </a:p>
          <a:p>
            <a:endParaRPr lang="es-AR" dirty="0"/>
          </a:p>
        </p:txBody>
      </p:sp>
      <p:sp>
        <p:nvSpPr>
          <p:cNvPr id="7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posici</a:t>
            </a:r>
            <a:r>
              <a:rPr lang="es-419" dirty="0"/>
              <a:t>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630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868144" y="1988840"/>
            <a:ext cx="432048" cy="302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s-AR"/>
              <a:t>Prof. Dora Apessetche</a:t>
            </a:r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31739564-8986-498E-A479-D4C55A7E6909}" type="slidenum">
              <a:rPr lang="es-AR" smtClean="0"/>
              <a:t>43</a:t>
            </a:fld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489724"/>
                  </p:ext>
                </p:extLst>
              </p:nvPr>
            </p:nvGraphicFramePr>
            <p:xfrm>
              <a:off x="323528" y="908720"/>
              <a:ext cx="864096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1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52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50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1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80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01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Intervalo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Frecuencia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Marca de clase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 relativa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</a:t>
                          </a:r>
                          <a:r>
                            <a:rPr lang="es-AR" baseline="0" dirty="0"/>
                            <a:t> acumulada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Frecuencia </a:t>
                          </a:r>
                          <a:r>
                            <a:rPr lang="es-AR" dirty="0" err="1"/>
                            <a:t>desacumulada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[100-110)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100-12=88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[110-120)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100-46=54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[120-130)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125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0,38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84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[130-140)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[140-150)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0,03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489724"/>
                  </p:ext>
                </p:extLst>
              </p:nvPr>
            </p:nvGraphicFramePr>
            <p:xfrm>
              <a:off x="323528" y="908720"/>
              <a:ext cx="8640960" cy="2494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154"/>
                    <a:gridCol w="1505219"/>
                    <a:gridCol w="1255087"/>
                    <a:gridCol w="1380154"/>
                    <a:gridCol w="1380154"/>
                    <a:gridCol w="1740192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/>
                            <a:t>Intervalo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 smtClean="0"/>
                            <a:t>Frecuencia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9612" t="-4762" r="-358738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 relativa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</a:t>
                          </a:r>
                          <a:r>
                            <a:rPr lang="es-AR" baseline="0" dirty="0" smtClean="0"/>
                            <a:t> acumulada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Frecuencia </a:t>
                          </a:r>
                          <a:r>
                            <a:rPr lang="es-AR" dirty="0" err="1" smtClean="0"/>
                            <a:t>desacumulada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[100-110)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110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100-12=88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[110-120)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34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115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0,34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46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100-46=54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[120-130)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38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125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0,38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84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16</a:t>
                          </a:r>
                          <a:endParaRPr lang="es-AR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[130-140)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135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0,13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97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</a:t>
                          </a:r>
                          <a:endParaRPr lang="es-A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[140-150)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145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0,03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100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 smtClean="0"/>
                            <a:t>0</a:t>
                          </a:r>
                          <a:endParaRPr lang="es-A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5 Elipse"/>
          <p:cNvSpPr/>
          <p:nvPr/>
        </p:nvSpPr>
        <p:spPr>
          <a:xfrm>
            <a:off x="1716637" y="2291311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95536" y="4036477"/>
                <a:ext cx="2038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/>
                        </a:rPr>
                        <m:t>=121,7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36477"/>
                <a:ext cx="2038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6190157" y="18041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093946" y="21019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err="1">
                <a:solidFill>
                  <a:srgbClr val="FF0000"/>
                </a:solidFill>
              </a:rPr>
              <a:t>fm</a:t>
            </a:r>
            <a:endParaRPr lang="es-AR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827584" y="4653136"/>
                <a:ext cx="2160240" cy="10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50−46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38</m:t>
                        </m:r>
                      </m:den>
                    </m:f>
                    <m:r>
                      <a:rPr lang="es-AR" b="0" i="1" smtClean="0">
                        <a:latin typeface="Cambria Math"/>
                      </a:rPr>
                      <m:t>.10+120</m:t>
                    </m:r>
                  </m:oMath>
                </a14:m>
                <a:endParaRPr lang="es-AR" b="0" dirty="0"/>
              </a:p>
              <a:p>
                <a:endParaRPr lang="es-AR" dirty="0"/>
              </a:p>
              <a:p>
                <a:r>
                  <a:rPr lang="es-AR" dirty="0"/>
                  <a:t>Me=121,05</a:t>
                </a:r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53136"/>
                <a:ext cx="2160240" cy="1043812"/>
              </a:xfrm>
              <a:prstGeom prst="rect">
                <a:avLst/>
              </a:prstGeom>
              <a:blipFill rotWithShape="1">
                <a:blip r:embed="rId4"/>
                <a:stretch>
                  <a:fillRect l="-2542" b="-343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4860032" y="4221143"/>
                <a:ext cx="2736304" cy="76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Mo=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/>
                      </a:rPr>
                      <m:t>120+10.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4+25</m:t>
                        </m:r>
                      </m:den>
                    </m:f>
                  </m:oMath>
                </a14:m>
                <a:endParaRPr lang="es-AR" b="0" dirty="0"/>
              </a:p>
              <a:p>
                <a:r>
                  <a:rPr lang="es-AR" dirty="0"/>
                  <a:t>Mo=121,38</a:t>
                </a:r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221143"/>
                <a:ext cx="2736304" cy="761619"/>
              </a:xfrm>
              <a:prstGeom prst="rect">
                <a:avLst/>
              </a:prstGeom>
              <a:blipFill rotWithShape="1">
                <a:blip r:embed="rId5"/>
                <a:stretch>
                  <a:fillRect l="-1782" b="-12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371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26637" y="7514430"/>
            <a:ext cx="3352801" cy="365125"/>
          </a:xfrm>
        </p:spPr>
        <p:txBody>
          <a:bodyPr/>
          <a:lstStyle/>
          <a:p>
            <a:r>
              <a:rPr lang="es-AR"/>
              <a:t>Prof. Dora Apessetche</a:t>
            </a:r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979438" y="7514430"/>
            <a:ext cx="1828800" cy="365125"/>
          </a:xfrm>
        </p:spPr>
        <p:txBody>
          <a:bodyPr/>
          <a:lstStyle/>
          <a:p>
            <a:fld id="{31739564-8986-498E-A479-D4C55A7E6909}" type="slidenum">
              <a:rPr lang="es-AR" smtClean="0"/>
              <a:t>44</a:t>
            </a:fld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3157262" y="2250949"/>
                <a:ext cx="41151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s-A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s-AR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s-AR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𝑃𝑜𝑏𝑙𝑎𝑐𝑖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ó</m:t>
                      </m:r>
                      <m:r>
                        <a:rPr lang="es-AR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62" y="2250949"/>
                <a:ext cx="4115166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3373286" y="172754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3141258" y="3115046"/>
                <a:ext cx="39685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s-AR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A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A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AR" i="1">
                              <a:latin typeface="Cambria Math"/>
                            </a:rPr>
                            <m:t>𝑛</m:t>
                          </m:r>
                          <m:r>
                            <a:rPr lang="es-AR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s-AR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AR" i="1">
                          <a:latin typeface="Cambria Math"/>
                          <a:ea typeface="Cambria Math"/>
                        </a:rPr>
                        <m:t>𝑀𝑢𝑒𝑠𝑡𝑟𝑎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58" y="3115046"/>
                <a:ext cx="3968522" cy="6481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6 Título"/>
          <p:cNvSpPr txBox="1">
            <a:spLocks/>
          </p:cNvSpPr>
          <p:nvPr/>
        </p:nvSpPr>
        <p:spPr>
          <a:xfrm>
            <a:off x="443946" y="76470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dispersi</a:t>
            </a:r>
            <a:r>
              <a:rPr lang="es-419" dirty="0"/>
              <a:t>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1052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55576" y="896299"/>
            <a:ext cx="8229600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dirty="0"/>
              <a:t>Probabilidad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8481" y="8530431"/>
            <a:ext cx="3352801" cy="365125"/>
          </a:xfrm>
        </p:spPr>
        <p:txBody>
          <a:bodyPr/>
          <a:lstStyle/>
          <a:p>
            <a:r>
              <a:rPr lang="es-AR"/>
              <a:t>Prof. Dora Apessetche</a:t>
            </a:r>
          </a:p>
        </p:txBody>
      </p:sp>
      <p:sp>
        <p:nvSpPr>
          <p:cNvPr id="7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801282" y="8530431"/>
            <a:ext cx="1828800" cy="365125"/>
          </a:xfrm>
        </p:spPr>
        <p:txBody>
          <a:bodyPr/>
          <a:lstStyle/>
          <a:p>
            <a:fld id="{31739564-8986-498E-A479-D4C55A7E6909}" type="slidenum">
              <a:rPr lang="es-AR" smtClean="0"/>
              <a:t>45</a:t>
            </a:fld>
            <a:endParaRPr lang="es-AR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683557" y="6795294"/>
            <a:ext cx="5616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i="1"/>
              <a:t>“Arrojar un dado”</a:t>
            </a:r>
          </a:p>
        </p:txBody>
      </p:sp>
    </p:spTree>
    <p:extLst>
      <p:ext uri="{BB962C8B-B14F-4D97-AF65-F5344CB8AC3E}">
        <p14:creationId xmlns:p14="http://schemas.microsoft.com/office/powerpoint/2010/main" val="1915157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8FA9D55A-A2B3-4977-B1BF-E890EFE7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3835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 dirty="0">
                <a:solidFill>
                  <a:srgbClr val="006600"/>
                </a:solidFill>
                <a:latin typeface="Arial" panose="020B0604020202020204" pitchFamily="34" charset="0"/>
              </a:rPr>
              <a:t>Probabilidad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699ED720-0961-4AB8-BD09-E502E9B6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4" y="1939131"/>
            <a:ext cx="878522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   Mide el grado de ocurrencia de un suceso.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endParaRPr lang="es-ES" altLang="es-AR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endParaRPr lang="es-ES" altLang="es-AR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12729EBA-EB53-4BB6-887D-0F983523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73463"/>
            <a:ext cx="22320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Suceso o evento</a:t>
            </a: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FEF9DB76-6125-41CC-80BD-B5B46CF2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141663"/>
            <a:ext cx="3744912" cy="358775"/>
          </a:xfrm>
          <a:prstGeom prst="curvedDownArrow">
            <a:avLst>
              <a:gd name="adj1" fmla="val 208761"/>
              <a:gd name="adj2" fmla="val 417522"/>
              <a:gd name="adj3" fmla="val 33333"/>
            </a:avLst>
          </a:prstGeom>
          <a:solidFill>
            <a:srgbClr val="66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63884360-60BE-46DB-9C0F-506584F3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565400"/>
            <a:ext cx="22320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055" name="Line 6">
            <a:extLst>
              <a:ext uri="{FF2B5EF4-FFF2-40B4-BE49-F238E27FC236}">
                <a16:creationId xmlns:a16="http://schemas.microsoft.com/office/drawing/2014/main" id="{32074781-0038-4102-A3FB-81A60D7CC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860800"/>
            <a:ext cx="3240087" cy="1588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56" name="Line 7">
            <a:extLst>
              <a:ext uri="{FF2B5EF4-FFF2-40B4-BE49-F238E27FC236}">
                <a16:creationId xmlns:a16="http://schemas.microsoft.com/office/drawing/2014/main" id="{EB6C1A36-3236-4BB0-A43A-F578DF6F2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716338"/>
            <a:ext cx="1587" cy="288925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57" name="Line 8">
            <a:extLst>
              <a:ext uri="{FF2B5EF4-FFF2-40B4-BE49-F238E27FC236}">
                <a16:creationId xmlns:a16="http://schemas.microsoft.com/office/drawing/2014/main" id="{65B44DFF-5D67-4978-95C5-34DE5370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16338"/>
            <a:ext cx="1588" cy="288925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58" name="Text Box 9">
            <a:extLst>
              <a:ext uri="{FF2B5EF4-FFF2-40B4-BE49-F238E27FC236}">
                <a16:creationId xmlns:a16="http://schemas.microsoft.com/office/drawing/2014/main" id="{877C3E33-7FE5-4230-A1BE-E57D01A8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005263"/>
            <a:ext cx="33115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0                  1</a:t>
            </a:r>
          </a:p>
        </p:txBody>
      </p:sp>
      <p:sp>
        <p:nvSpPr>
          <p:cNvPr id="2059" name="Line 10">
            <a:extLst>
              <a:ext uri="{FF2B5EF4-FFF2-40B4-BE49-F238E27FC236}">
                <a16:creationId xmlns:a16="http://schemas.microsoft.com/office/drawing/2014/main" id="{1736034E-D59F-439A-827B-1FF963AAB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860800"/>
            <a:ext cx="1439862" cy="1588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06858179"/>
              </p:ext>
            </p:extLst>
          </p:nvPr>
        </p:nvGraphicFramePr>
        <p:xfrm>
          <a:off x="611560" y="2060848"/>
          <a:ext cx="74230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55576" y="896299"/>
            <a:ext cx="8229600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dirty="0"/>
              <a:t>Experimento aleatorio</a:t>
            </a:r>
          </a:p>
        </p:txBody>
      </p:sp>
    </p:spTree>
    <p:extLst>
      <p:ext uri="{BB962C8B-B14F-4D97-AF65-F5344CB8AC3E}">
        <p14:creationId xmlns:p14="http://schemas.microsoft.com/office/powerpoint/2010/main" val="2908638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40F55D2F-1DED-43BB-B1B4-62B8D836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809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s-ES" altLang="es-AR" sz="2800" b="0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s-ES" altLang="es-AR" sz="2800" b="0" dirty="0">
                <a:solidFill>
                  <a:srgbClr val="006600"/>
                </a:solidFill>
                <a:latin typeface="Arial" panose="020B0604020202020204" pitchFamily="34" charset="0"/>
              </a:rPr>
              <a:t>Espacio Muestral</a:t>
            </a:r>
          </a:p>
          <a:p>
            <a:pPr algn="ctr" eaLnBrk="1" hangingPunct="1">
              <a:buClrTx/>
              <a:buFontTx/>
              <a:buNone/>
            </a:pPr>
            <a:endParaRPr lang="es-ES" altLang="es-AR" sz="2800" b="0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28DC9DF4-B0BA-46F0-A928-CDA390E1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84538"/>
            <a:ext cx="37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>
            <a:extLst>
              <a:ext uri="{FF2B5EF4-FFF2-40B4-BE49-F238E27FC236}">
                <a16:creationId xmlns:a16="http://schemas.microsoft.com/office/drawing/2014/main" id="{1F4B8268-24A9-4A53-A347-A1A51E97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15" y="1709738"/>
            <a:ext cx="51799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4">
            <a:extLst>
              <a:ext uri="{FF2B5EF4-FFF2-40B4-BE49-F238E27FC236}">
                <a16:creationId xmlns:a16="http://schemas.microsoft.com/office/drawing/2014/main" id="{C74D3BE2-C24B-43E9-96E8-4A615250E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033" y="1735138"/>
            <a:ext cx="576262" cy="398462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e.a</a:t>
            </a:r>
          </a:p>
        </p:txBody>
      </p:sp>
      <p:sp>
        <p:nvSpPr>
          <p:cNvPr id="4102" name="Line 5">
            <a:extLst>
              <a:ext uri="{FF2B5EF4-FFF2-40B4-BE49-F238E27FC236}">
                <a16:creationId xmlns:a16="http://schemas.microsoft.com/office/drawing/2014/main" id="{4DEDE675-10E2-467D-8B2D-76281936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1881188"/>
            <a:ext cx="1079500" cy="158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262AFDCC-E84B-40E4-8B65-83507DF4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91469"/>
            <a:ext cx="6265863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b="0">
                <a:solidFill>
                  <a:srgbClr val="000000"/>
                </a:solidFill>
                <a:latin typeface="Arial" panose="020B0604020202020204" pitchFamily="34" charset="0"/>
              </a:rPr>
              <a:t>Ejemplo: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e.a: arrojar un dado.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     = { 1; 2; 3; 4; 5; 6 }  y     #      = 6</a:t>
            </a:r>
          </a:p>
        </p:txBody>
      </p:sp>
      <p:pic>
        <p:nvPicPr>
          <p:cNvPr id="4104" name="Picture 7">
            <a:extLst>
              <a:ext uri="{FF2B5EF4-FFF2-40B4-BE49-F238E27FC236}">
                <a16:creationId xmlns:a16="http://schemas.microsoft.com/office/drawing/2014/main" id="{65121437-D3BD-4F0B-81EB-3E0EA836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84538"/>
            <a:ext cx="377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Text Box 8">
            <a:extLst>
              <a:ext uri="{FF2B5EF4-FFF2-40B4-BE49-F238E27FC236}">
                <a16:creationId xmlns:a16="http://schemas.microsoft.com/office/drawing/2014/main" id="{1E2829CA-63A8-4562-BF6A-1D4A6A4F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844675"/>
            <a:ext cx="16557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ES" altLang="es-AR" sz="1400">
                <a:solidFill>
                  <a:srgbClr val="000000"/>
                </a:solidFill>
                <a:latin typeface="Arial" panose="020B0604020202020204" pitchFamily="34" charset="0"/>
              </a:rPr>
              <a:t>resultados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AECE86DB-D20B-4479-A774-68EBADB8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2300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Sucesos o Eventos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6157FF11-C42A-4282-B5A0-479AF5A9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3810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3">
            <a:extLst>
              <a:ext uri="{FF2B5EF4-FFF2-40B4-BE49-F238E27FC236}">
                <a16:creationId xmlns:a16="http://schemas.microsoft.com/office/drawing/2014/main" id="{F5107B7B-E2F4-44B6-B302-F87D1DF2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662113"/>
            <a:ext cx="504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4">
            <a:extLst>
              <a:ext uri="{FF2B5EF4-FFF2-40B4-BE49-F238E27FC236}">
                <a16:creationId xmlns:a16="http://schemas.microsoft.com/office/drawing/2014/main" id="{540C298C-FCCC-434C-B74E-BE405B282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1662113"/>
            <a:ext cx="576262" cy="398462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e.a</a:t>
            </a:r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02023AE0-807B-4205-97F3-7CFF14B46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773238"/>
            <a:ext cx="936625" cy="158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7" name="Line 6">
            <a:extLst>
              <a:ext uri="{FF2B5EF4-FFF2-40B4-BE49-F238E27FC236}">
                <a16:creationId xmlns:a16="http://schemas.microsoft.com/office/drawing/2014/main" id="{7A17A01A-97D2-4A4F-B140-CB73CA7CC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1773238"/>
            <a:ext cx="936625" cy="158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F5EF6855-7004-440B-861A-47D1F3890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557338"/>
            <a:ext cx="576263" cy="398462"/>
          </a:xfrm>
          <a:prstGeom prst="rect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29" name="Rectangle 8">
            <a:extLst>
              <a:ext uri="{FF2B5EF4-FFF2-40B4-BE49-F238E27FC236}">
                <a16:creationId xmlns:a16="http://schemas.microsoft.com/office/drawing/2014/main" id="{069BD0F5-5A16-49B6-99E6-DC75DA30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62" y="2597151"/>
            <a:ext cx="6624637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Ejemplo: </a:t>
            </a:r>
          </a:p>
          <a:p>
            <a:pPr eaLnBrk="1" hangingPunct="1">
              <a:buClrTx/>
              <a:buFontTx/>
              <a:buNone/>
            </a:pPr>
            <a:endParaRPr lang="es-ES" altLang="es-AR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s-ES" altLang="es-AR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e.a</a:t>
            </a: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arrojar un dado.</a:t>
            </a:r>
          </a:p>
          <a:p>
            <a:pPr eaLnBrk="1" hangingPunct="1">
              <a:buClrTx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s-ES" altLang="es-AR" dirty="0">
                <a:solidFill>
                  <a:srgbClr val="000000"/>
                </a:solidFill>
              </a:rPr>
              <a:t>     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= { 1; 2; 3; 4; 5; 6 }  y     #      = 6</a:t>
            </a:r>
          </a:p>
          <a:p>
            <a:pPr eaLnBrk="1" hangingPunct="1">
              <a:buClrTx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A= salió par = {2; 4; 6}   y  # A = 3</a:t>
            </a:r>
          </a:p>
          <a:p>
            <a:pPr eaLnBrk="1" hangingPunct="1">
              <a:buClrTx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B = salió par o mayor que 4 = {2; 4; 5; 6}   y   # B = 4</a:t>
            </a:r>
          </a:p>
          <a:p>
            <a:pPr eaLnBrk="1" hangingPunct="1">
              <a:buClrTx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C= salió par y mayor o igual a 4 = { 4;6 }   y   # C =2</a:t>
            </a:r>
          </a:p>
        </p:txBody>
      </p:sp>
      <p:pic>
        <p:nvPicPr>
          <p:cNvPr id="5130" name="Picture 9">
            <a:extLst>
              <a:ext uri="{FF2B5EF4-FFF2-40B4-BE49-F238E27FC236}">
                <a16:creationId xmlns:a16="http://schemas.microsoft.com/office/drawing/2014/main" id="{4F6AE4C7-921E-4947-B6DF-EC1FF916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31591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s-AR" dirty="0"/>
              <a:t>Calendario </a:t>
            </a:r>
            <a:r>
              <a:rPr lang="en-US" altLang="es-AR" dirty="0" err="1"/>
              <a:t>académico</a:t>
            </a:r>
            <a:r>
              <a:rPr lang="en-US" altLang="es-AR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29241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6289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 bwMode="auto">
          <a:xfrm>
            <a:off x="1403648" y="3573016"/>
            <a:ext cx="3240360" cy="31854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1333123" y="5445224"/>
            <a:ext cx="3240360" cy="31854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791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C4C68138-CCCC-40B3-B885-E271CBAE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Representación Gráfica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80C7538-F465-45D9-9D47-E07EED56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565400"/>
            <a:ext cx="4465638" cy="2016125"/>
          </a:xfrm>
          <a:prstGeom prst="rect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C75C86F3-98E2-4122-A9F7-A5D13E5E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060575"/>
            <a:ext cx="377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DE7C22A4-804F-4215-A0D7-D1A59BDE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36838"/>
            <a:ext cx="4321175" cy="17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1                                       3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        2                  4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5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6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39B91A12-243D-4968-8147-87554B61D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03" y="1900121"/>
            <a:ext cx="431958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e.a</a:t>
            </a: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arrojar un dado</a:t>
            </a:r>
          </a:p>
        </p:txBody>
      </p:sp>
      <p:sp>
        <p:nvSpPr>
          <p:cNvPr id="6151" name="Line 6">
            <a:extLst>
              <a:ext uri="{FF2B5EF4-FFF2-40B4-BE49-F238E27FC236}">
                <a16:creationId xmlns:a16="http://schemas.microsoft.com/office/drawing/2014/main" id="{049314F8-9613-4E08-83D3-9C79A98F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789363"/>
            <a:ext cx="1081088" cy="158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A41FA705-7527-4AD8-8D68-9D1BE6734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573463"/>
            <a:ext cx="18351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pto.muestral</a:t>
            </a:r>
          </a:p>
        </p:txBody>
      </p:sp>
      <p:sp>
        <p:nvSpPr>
          <p:cNvPr id="6153" name="Text Box 8">
            <a:extLst>
              <a:ext uri="{FF2B5EF4-FFF2-40B4-BE49-F238E27FC236}">
                <a16:creationId xmlns:a16="http://schemas.microsoft.com/office/drawing/2014/main" id="{EFA7D7FA-78DC-4EBD-BFFF-9AB462B7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700213"/>
            <a:ext cx="43195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b="0" i="1">
                <a:solidFill>
                  <a:srgbClr val="000000"/>
                </a:solidFill>
                <a:latin typeface="Arial" panose="020B0604020202020204" pitchFamily="34" charset="0"/>
              </a:rPr>
              <a:t>Diagrama de Venn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6650037" cy="473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79512" y="896299"/>
            <a:ext cx="8805664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AR" sz="4000" dirty="0" err="1"/>
              <a:t>Relaci</a:t>
            </a:r>
            <a:r>
              <a:rPr lang="es-AR" altLang="es-AR" sz="4000" dirty="0" err="1"/>
              <a:t>ó</a:t>
            </a:r>
            <a:r>
              <a:rPr lang="es-ES" altLang="es-AR" sz="4000" dirty="0"/>
              <a:t>n con teoría de conjuntos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1764" y="3573016"/>
            <a:ext cx="2358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 sz="1600" b="1" dirty="0"/>
              <a:t>A y B ocurren simultáneamente(“y”)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69776" y="2276872"/>
            <a:ext cx="2141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 sz="1600" b="1" dirty="0"/>
              <a:t>Ocurre al menos uno de ellos(“ </a:t>
            </a:r>
            <a:r>
              <a:rPr lang="es-ES" altLang="es-AR" sz="1600" b="1" dirty="0" err="1"/>
              <a:t>ó</a:t>
            </a:r>
            <a:r>
              <a:rPr lang="es-ES" altLang="es-AR" sz="1600" b="1" dirty="0"/>
              <a:t> ” 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987924" y="6237312"/>
            <a:ext cx="2088132" cy="340735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ts val="1125"/>
              </a:spcBef>
            </a:pPr>
            <a:r>
              <a:rPr lang="es-ES" altLang="es-AR" sz="1600" b="1" dirty="0"/>
              <a:t>No ocurre A</a:t>
            </a:r>
          </a:p>
        </p:txBody>
      </p:sp>
      <p:cxnSp>
        <p:nvCxnSpPr>
          <p:cNvPr id="9" name="8 Conector angular"/>
          <p:cNvCxnSpPr/>
          <p:nvPr/>
        </p:nvCxnSpPr>
        <p:spPr bwMode="auto">
          <a:xfrm rot="5400000" flipH="1" flipV="1">
            <a:off x="1817902" y="2223077"/>
            <a:ext cx="152727" cy="1179004"/>
          </a:xfrm>
          <a:prstGeom prst="bentConnector4">
            <a:avLst>
              <a:gd name="adj1" fmla="val -149679"/>
              <a:gd name="adj2" fmla="val 80371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10 Conector angular"/>
          <p:cNvCxnSpPr>
            <a:stCxn id="4" idx="3"/>
          </p:cNvCxnSpPr>
          <p:nvPr/>
        </p:nvCxnSpPr>
        <p:spPr bwMode="auto">
          <a:xfrm flipV="1">
            <a:off x="2519772" y="2861648"/>
            <a:ext cx="3276364" cy="100375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5337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79512" y="896299"/>
            <a:ext cx="8805664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4000" dirty="0"/>
              <a:t>Probabilidad</a:t>
            </a:r>
            <a:endParaRPr lang="es-ES" altLang="es-A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Diagrama"/>
              <p:cNvGraphicFramePr/>
              <p:nvPr>
                <p:extLst>
                  <p:ext uri="{D42A27DB-BD31-4B8C-83A1-F6EECF244321}">
                    <p14:modId xmlns:p14="http://schemas.microsoft.com/office/powerpoint/2010/main" val="116243872"/>
                  </p:ext>
                </p:extLst>
              </p:nvPr>
            </p:nvGraphicFramePr>
            <p:xfrm>
              <a:off x="251520" y="692696"/>
              <a:ext cx="8568952" cy="50405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3 Diagrama"/>
              <p:cNvGraphicFramePr/>
              <p:nvPr>
                <p:extLst>
                  <p:ext uri="{D42A27DB-BD31-4B8C-83A1-F6EECF244321}">
                    <p14:modId xmlns:p14="http://schemas.microsoft.com/office/powerpoint/2010/main" val="116243872"/>
                  </p:ext>
                </p:extLst>
              </p:nvPr>
            </p:nvGraphicFramePr>
            <p:xfrm>
              <a:off x="251520" y="692696"/>
              <a:ext cx="8568952" cy="50405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2123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323528" y="1688461"/>
                <a:ext cx="7200800" cy="2050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Definición Clásica de Laplace : </a:t>
                </a:r>
              </a:p>
              <a:p>
                <a:endParaRPr lang="es-AR" dirty="0"/>
              </a:p>
              <a:p>
                <a:r>
                  <a:rPr lang="es-AR" dirty="0"/>
                  <a:t>Solo es válida si </a:t>
                </a:r>
                <a:r>
                  <a:rPr lang="el-GR" dirty="0"/>
                  <a:t>Ω</a:t>
                </a:r>
                <a:r>
                  <a:rPr lang="es-AR" dirty="0"/>
                  <a:t> es un espacio </a:t>
                </a:r>
                <a:r>
                  <a:rPr lang="es-AR" dirty="0" err="1"/>
                  <a:t>muestral</a:t>
                </a:r>
                <a:r>
                  <a:rPr lang="es-AR" dirty="0"/>
                  <a:t> finito y </a:t>
                </a:r>
                <a:r>
                  <a:rPr lang="es-AR" dirty="0" err="1"/>
                  <a:t>equiprobable</a:t>
                </a:r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l-GR" dirty="0"/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𝑐𝑎𝑠𝑜𝑠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𝑓𝑎𝑣𝑜𝑟𝑎𝑏𝑙𝑒𝑠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𝑐𝑎𝑠𝑜𝑠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𝑝𝑜𝑠𝑖𝑏𝑙𝑒𝑠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88461"/>
                <a:ext cx="7200800" cy="2050561"/>
              </a:xfrm>
              <a:prstGeom prst="rect">
                <a:avLst/>
              </a:prstGeom>
              <a:blipFill rotWithShape="1">
                <a:blip r:embed="rId3"/>
                <a:stretch>
                  <a:fillRect l="-677" t="-14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79512" y="896299"/>
            <a:ext cx="8805664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4000" dirty="0"/>
              <a:t>Definición clásica de Laplace</a:t>
            </a:r>
            <a:endParaRPr lang="es-ES" altLang="es-AR" sz="4000" dirty="0"/>
          </a:p>
        </p:txBody>
      </p:sp>
      <p:sp>
        <p:nvSpPr>
          <p:cNvPr id="5" name="4 Rectángulo"/>
          <p:cNvSpPr/>
          <p:nvPr/>
        </p:nvSpPr>
        <p:spPr>
          <a:xfrm>
            <a:off x="179512" y="3429000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ES" altLang="es-AR" dirty="0"/>
              <a:t>Ejemplo: </a:t>
            </a:r>
          </a:p>
          <a:p>
            <a:pPr eaLnBrk="1" hangingPunct="1"/>
            <a:r>
              <a:rPr lang="es-ES" altLang="es-AR" dirty="0" err="1"/>
              <a:t>e.a</a:t>
            </a:r>
            <a:r>
              <a:rPr lang="es-ES" altLang="es-AR" dirty="0"/>
              <a:t>: Arrojar un dado.</a:t>
            </a:r>
          </a:p>
          <a:p>
            <a:pPr eaLnBrk="1" hangingPunct="1"/>
            <a:endParaRPr lang="es-ES" altLang="es-AR" dirty="0"/>
          </a:p>
          <a:p>
            <a:pPr eaLnBrk="1" hangingPunct="1"/>
            <a:r>
              <a:rPr lang="es-ES" altLang="es-AR" sz="1600" dirty="0">
                <a:latin typeface="Tahoma" pitchFamily="32" charset="0"/>
              </a:rPr>
              <a:t> </a:t>
            </a:r>
            <a:r>
              <a:rPr lang="el-GR" sz="1600" dirty="0"/>
              <a:t>Ω</a:t>
            </a:r>
            <a:r>
              <a:rPr lang="es-ES" altLang="es-AR" sz="1600" dirty="0">
                <a:latin typeface="Tahoma" pitchFamily="32" charset="0"/>
              </a:rPr>
              <a:t> </a:t>
            </a:r>
            <a:r>
              <a:rPr lang="es-ES" altLang="es-AR" dirty="0"/>
              <a:t>= { 1; 2; 3; 4; 5; 6 }          y  #</a:t>
            </a:r>
            <a:r>
              <a:rPr lang="el-GR" dirty="0"/>
              <a:t> Ω</a:t>
            </a:r>
            <a:r>
              <a:rPr lang="es-ES" altLang="es-AR" dirty="0"/>
              <a:t>= 6</a:t>
            </a:r>
          </a:p>
          <a:p>
            <a:pPr eaLnBrk="1" hangingPunct="1"/>
            <a:endParaRPr lang="es-ES" altLang="es-AR" dirty="0"/>
          </a:p>
          <a:p>
            <a:pPr eaLnBrk="1" hangingPunct="1"/>
            <a:r>
              <a:rPr lang="es-ES" altLang="es-AR" dirty="0"/>
              <a:t>A= salió par = {2; 4; 6}   y  # A = 3</a:t>
            </a:r>
          </a:p>
          <a:p>
            <a:pPr eaLnBrk="1" hangingPunct="1"/>
            <a:endParaRPr lang="es-ES" altLang="es-AR" dirty="0"/>
          </a:p>
          <a:p>
            <a:pPr eaLnBrk="1" hangingPunct="1"/>
            <a:r>
              <a:rPr lang="es-ES" altLang="es-AR" dirty="0"/>
              <a:t>B = salió par o mayor que 4 = {2; 4; 5; 6}   y   # B = 4</a:t>
            </a:r>
          </a:p>
          <a:p>
            <a:pPr eaLnBrk="1" hangingPunct="1"/>
            <a:endParaRPr lang="es-ES" altLang="es-AR" dirty="0"/>
          </a:p>
          <a:p>
            <a:pPr eaLnBrk="1" hangingPunct="1"/>
            <a:r>
              <a:rPr lang="es-ES" altLang="es-AR" dirty="0"/>
              <a:t>C= salió par y mayor o igual a 4 = { 4;6 }   y   # C =2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23666" y="3545788"/>
            <a:ext cx="3465899" cy="1718130"/>
          </a:xfrm>
          <a:prstGeom prst="rect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AR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79726" y="3617226"/>
            <a:ext cx="3353777" cy="16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/>
              <a:t>1                   3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/>
              <a:t>        2                  4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/>
              <a:t>                                                      5                          6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648358" y="5590400"/>
            <a:ext cx="239977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3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/>
              <a:t>Punto </a:t>
            </a:r>
            <a:r>
              <a:rPr lang="es-ES" altLang="es-AR" sz="2000" dirty="0" err="1"/>
              <a:t>muestral</a:t>
            </a:r>
            <a:endParaRPr lang="es-ES" altLang="es-AR" sz="2000" dirty="0"/>
          </a:p>
        </p:txBody>
      </p:sp>
      <p:cxnSp>
        <p:nvCxnSpPr>
          <p:cNvPr id="11" name="10 Conector angular"/>
          <p:cNvCxnSpPr>
            <a:stCxn id="9" idx="0"/>
          </p:cNvCxnSpPr>
          <p:nvPr/>
        </p:nvCxnSpPr>
        <p:spPr bwMode="auto">
          <a:xfrm rot="16200000" flipV="1">
            <a:off x="6913494" y="4655646"/>
            <a:ext cx="1185549" cy="683959"/>
          </a:xfrm>
          <a:prstGeom prst="bentConnector3">
            <a:avLst>
              <a:gd name="adj1" fmla="val 7187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13 Rectángulo"/>
          <p:cNvSpPr/>
          <p:nvPr/>
        </p:nvSpPr>
        <p:spPr>
          <a:xfrm>
            <a:off x="7668344" y="3140968"/>
            <a:ext cx="548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Ω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585633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6633"/>
            <a:ext cx="4647878" cy="7796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79512" y="896299"/>
            <a:ext cx="8805664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4000" dirty="0"/>
              <a:t>Definición Axiomática</a:t>
            </a:r>
            <a:endParaRPr lang="es-ES" altLang="es-AR" sz="4000" dirty="0"/>
          </a:p>
        </p:txBody>
      </p:sp>
      <p:sp>
        <p:nvSpPr>
          <p:cNvPr id="4" name="3 Rectángulo"/>
          <p:cNvSpPr/>
          <p:nvPr/>
        </p:nvSpPr>
        <p:spPr>
          <a:xfrm>
            <a:off x="539552" y="1688461"/>
            <a:ext cx="8445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Definición axiomática</a:t>
            </a:r>
            <a:r>
              <a:rPr lang="es-AR" dirty="0"/>
              <a:t>: Una de las dificultades para el desarrollo de la teoría matemática de las probabilidades fue llegar a una definición de probabilidad matemáticamente rigurosa, pero al mismo tiempo amplia para permitir su aplicación a un amplio rango de fenómenos. En el siglo XX se llegó a una definición axiomática de las Probabilidades (</a:t>
            </a:r>
            <a:r>
              <a:rPr lang="es-AR" dirty="0" err="1"/>
              <a:t>Kolmogorov</a:t>
            </a:r>
            <a:r>
              <a:rPr lang="es-AR" dirty="0"/>
              <a:t>, 1933)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597555" y="3821694"/>
                <a:ext cx="756578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s-AR" sz="2000" dirty="0"/>
              </a:p>
              <a:p>
                <a:r>
                  <a:rPr lang="es-AR" sz="2000" dirty="0"/>
                  <a:t>1. </a:t>
                </a:r>
                <a14:m>
                  <m:oMath xmlns:m="http://schemas.openxmlformats.org/officeDocument/2006/math">
                    <m:r>
                      <a:rPr lang="es-AR" sz="2000" b="0" i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s-AR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s-AR" sz="2000" b="0" i="0" smtClean="0">
                        <a:latin typeface="Cambria Math"/>
                      </a:rPr>
                      <m:t>P</m:t>
                    </m:r>
                    <m:r>
                      <a:rPr lang="es-AR" sz="2000" b="0" i="1" smtClean="0">
                        <a:latin typeface="Cambria Math"/>
                      </a:rPr>
                      <m:t>(</m:t>
                    </m:r>
                    <m:r>
                      <a:rPr lang="es-AR" sz="2000" b="0" i="1" smtClean="0">
                        <a:latin typeface="Cambria Math"/>
                      </a:rPr>
                      <m:t>𝐴</m:t>
                    </m:r>
                    <m:r>
                      <a:rPr lang="es-AR" sz="2000" b="0" i="1" smtClean="0">
                        <a:latin typeface="Cambria Math"/>
                      </a:rPr>
                      <m:t>)</m:t>
                    </m:r>
                    <m:r>
                      <a:rPr lang="es-AR" sz="2000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s-AR" sz="2000" b="0" i="0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s-AR" sz="2000" dirty="0"/>
              </a:p>
              <a:p>
                <a:endParaRPr lang="es-AR" sz="2000" dirty="0"/>
              </a:p>
              <a:p>
                <a:r>
                  <a:rPr lang="es-AR" sz="2000" dirty="0"/>
                  <a:t>2.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r>
                  <a:rPr lang="es-AR" sz="2000" dirty="0"/>
                  <a:t>) = 1</a:t>
                </a:r>
              </a:p>
              <a:p>
                <a:endParaRPr lang="es-AR" sz="2000" dirty="0"/>
              </a:p>
              <a:p>
                <a:pPr marL="342900" indent="-342900">
                  <a:buAutoNum type="arabicPeriod" startAt="3"/>
                </a:pPr>
                <a:r>
                  <a:rPr lang="es-AR" sz="2000" dirty="0"/>
                  <a:t>Si A son mutuamente excluyentes (𝐴 ∩ 𝐵 = ∅ ) entonces</a:t>
                </a:r>
              </a:p>
              <a:p>
                <a:r>
                  <a:rPr lang="es-AR" sz="2000" dirty="0"/>
                  <a:t>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2000" b="0" i="0" dirty="0" smtClean="0">
                        <a:latin typeface="Cambria Math"/>
                      </a:rPr>
                      <m:t>P</m:t>
                    </m:r>
                    <m:r>
                      <a:rPr lang="es-AR" sz="2000" b="0" i="1" dirty="0" smtClean="0">
                        <a:latin typeface="Cambria Math"/>
                      </a:rPr>
                      <m:t>(</m:t>
                    </m:r>
                    <m:r>
                      <a:rPr lang="es-AR" sz="2000" i="1" dirty="0" smtClean="0">
                        <a:latin typeface="Cambria Math"/>
                      </a:rPr>
                      <m:t>𝐴</m:t>
                    </m:r>
                    <m:r>
                      <a:rPr lang="es-AR" sz="2000" i="1" dirty="0" smtClean="0">
                        <a:latin typeface="Cambria Math"/>
                      </a:rPr>
                      <m:t> ∪ </m:t>
                    </m:r>
                    <m:r>
                      <a:rPr lang="es-AR" sz="2000" i="1" dirty="0">
                        <a:latin typeface="Cambria Math"/>
                      </a:rPr>
                      <m:t>𝐵</m:t>
                    </m:r>
                    <m:r>
                      <a:rPr lang="es-AR" sz="2000" b="0" i="1" dirty="0" smtClean="0">
                        <a:latin typeface="Cambria Math"/>
                      </a:rPr>
                      <m:t>)</m:t>
                    </m:r>
                    <m:r>
                      <a:rPr lang="es-AR" sz="2000" i="1" dirty="0">
                        <a:latin typeface="Cambria Math"/>
                      </a:rPr>
                      <m:t> =</m:t>
                    </m:r>
                    <m:r>
                      <a:rPr lang="es-AR" sz="2000" b="0" i="1" dirty="0" smtClean="0">
                        <a:latin typeface="Cambria Math"/>
                      </a:rPr>
                      <m:t>𝑃</m:t>
                    </m:r>
                    <m:r>
                      <a:rPr lang="es-AR" sz="2000" b="0" i="1" dirty="0" smtClean="0">
                        <a:latin typeface="Cambria Math"/>
                      </a:rPr>
                      <m:t>( </m:t>
                    </m:r>
                    <m:r>
                      <a:rPr lang="es-AR" sz="2000" i="1" dirty="0">
                        <a:latin typeface="Cambria Math"/>
                      </a:rPr>
                      <m:t>𝐴</m:t>
                    </m:r>
                    <m:r>
                      <a:rPr lang="es-AR" sz="2000" b="0" i="1" dirty="0" smtClean="0">
                        <a:latin typeface="Cambria Math"/>
                      </a:rPr>
                      <m:t>)</m:t>
                    </m:r>
                    <m:r>
                      <a:rPr lang="es-AR" sz="2000" i="1" dirty="0">
                        <a:latin typeface="Cambria Math"/>
                      </a:rPr>
                      <m:t> +</m:t>
                    </m:r>
                    <m:r>
                      <a:rPr lang="es-AR" sz="2000" b="0" i="1" dirty="0" smtClean="0">
                        <a:latin typeface="Cambria Math"/>
                      </a:rPr>
                      <m:t>𝑃</m:t>
                    </m:r>
                    <m:r>
                      <a:rPr lang="es-AR" sz="2000" b="0" i="1" dirty="0" smtClean="0">
                        <a:latin typeface="Cambria Math"/>
                      </a:rPr>
                      <m:t>( </m:t>
                    </m:r>
                    <m:r>
                      <a:rPr lang="es-AR" sz="2000" i="1" dirty="0">
                        <a:latin typeface="Cambria Math"/>
                      </a:rPr>
                      <m:t>𝐵</m:t>
                    </m:r>
                    <m:r>
                      <a:rPr lang="es-AR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5" y="3821694"/>
                <a:ext cx="7565789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806" b="-24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8313" y="3140528"/>
            <a:ext cx="7964127" cy="648512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ES" altLang="es-AR" b="0" dirty="0"/>
              <a:t>Una medida de probabilidad es una función donde a cada evento A le corresponde un número real que satisface los siguientes axiomas:</a:t>
            </a:r>
          </a:p>
        </p:txBody>
      </p:sp>
    </p:spTree>
    <p:extLst>
      <p:ext uri="{BB962C8B-B14F-4D97-AF65-F5344CB8AC3E}">
        <p14:creationId xmlns:p14="http://schemas.microsoft.com/office/powerpoint/2010/main" val="1326187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FB27E22F-6E2D-4F6A-92D5-C15A8313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Relaciones entre Eventos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FF6F737A-CF5F-4485-BC27-427D11C7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7822"/>
            <a:ext cx="8075240" cy="43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"/>
            </a:pP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Complementarios: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P(A) + P(A’) = 1</a:t>
            </a:r>
          </a:p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Arial" panose="020B0604020202020204" pitchFamily="34" charset="0"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"/>
            </a:pP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Mutuamente excluyentes: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= 0</a:t>
            </a:r>
          </a:p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Arial" panose="020B0604020202020204" pitchFamily="34" charset="0"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"/>
            </a:pP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Independientes: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Dos eventos se dice independientes cuando la ocurrencia de uno no afecta la </a:t>
            </a: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probabilidad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de la ocurrencia del otro.      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= P(A) . P(B)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b="0" dirty="0">
                <a:solidFill>
                  <a:srgbClr val="000000"/>
                </a:solidFill>
                <a:latin typeface="Arial" panose="020B0604020202020204" pitchFamily="34" charset="0"/>
              </a:rPr>
              <a:t>Ejemplo: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En una caja hay dos tornillos defectuosos de un total de 4, se extraen al azar 2 con reposición,  ¿que </a:t>
            </a:r>
            <a:r>
              <a:rPr lang="es-ES" altLang="es-A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prob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hay de que ambos sean defectuosos?  </a:t>
            </a: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buClrTx/>
              <a:buSzPct val="65000"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A = primer defectuoso B = segundo </a:t>
            </a:r>
            <a:r>
              <a:rPr lang="es-ES" altLang="es-A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tambien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,                 =2/4 .2/4 = 4/16</a:t>
            </a:r>
          </a:p>
          <a:p>
            <a:pPr eaLnBrk="1" hangingPunct="1">
              <a:spcBef>
                <a:spcPts val="5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None/>
            </a:pPr>
            <a:endParaRPr lang="es-ES" altLang="es-AR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20100705-7038-45B3-BED2-FDB068C5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25875"/>
            <a:ext cx="1223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>
            <a:extLst>
              <a:ext uri="{FF2B5EF4-FFF2-40B4-BE49-F238E27FC236}">
                <a16:creationId xmlns:a16="http://schemas.microsoft.com/office/drawing/2014/main" id="{C8B8F2BE-C986-4E82-A656-4AB8E36D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94881"/>
            <a:ext cx="107950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>
            <a:extLst>
              <a:ext uri="{FF2B5EF4-FFF2-40B4-BE49-F238E27FC236}">
                <a16:creationId xmlns:a16="http://schemas.microsoft.com/office/drawing/2014/main" id="{EBB3BA14-2121-4645-BC8C-274B8A6C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943947"/>
            <a:ext cx="1079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EED12FFE-E70C-4A38-832D-F98712A49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Regla Aditiva y Multiplicativa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85F5FFF6-D6FB-48A9-8C00-A0DBB051F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359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28600" indent="-228600"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r>
              <a:rPr lang="es-ES" sz="2000" dirty="0">
                <a:latin typeface="Arial" charset="0"/>
              </a:rPr>
              <a:t>Aditiva</a:t>
            </a:r>
            <a:endParaRPr lang="es-ES" sz="2000" b="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Arial" charset="0"/>
              <a:buNone/>
              <a:defRPr/>
            </a:pPr>
            <a:endParaRPr lang="es-ES" sz="2000" b="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Arial" charset="0"/>
              <a:buNone/>
              <a:defRPr/>
            </a:pPr>
            <a:endParaRPr lang="es-ES" sz="2000" b="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Arial" charset="0"/>
              <a:buNone/>
              <a:defRPr/>
            </a:pPr>
            <a:endParaRPr lang="es-ES" sz="2000" b="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Arial" charset="0"/>
              <a:buNone/>
              <a:defRPr/>
            </a:pPr>
            <a:endParaRPr lang="es-ES" sz="2000" b="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r>
              <a:rPr lang="es-ES" sz="2000" dirty="0">
                <a:latin typeface="Arial" charset="0"/>
              </a:rPr>
              <a:t>Multiplicativa</a:t>
            </a: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endParaRPr lang="es-ES" sz="200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endParaRPr lang="es-ES" sz="200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endParaRPr lang="es-ES" sz="200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Char char=""/>
              <a:defRPr/>
            </a:pPr>
            <a:r>
              <a:rPr lang="es-ES" sz="2000" dirty="0">
                <a:latin typeface="Arial" charset="0"/>
              </a:rPr>
              <a:t>Condicional :</a:t>
            </a:r>
          </a:p>
          <a:p>
            <a:pPr marL="0" indent="0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None/>
              <a:defRPr/>
            </a:pPr>
            <a:r>
              <a:rPr lang="es-ES" sz="2000" dirty="0">
                <a:latin typeface="Arial" charset="0"/>
              </a:rPr>
              <a:t>                                         </a:t>
            </a:r>
            <a:r>
              <a:rPr lang="es-ES" sz="2400" b="0" dirty="0">
                <a:latin typeface="Arial" charset="0"/>
              </a:rPr>
              <a:t>P(A/B) =                / P(B)</a:t>
            </a: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None/>
              <a:defRPr/>
            </a:pPr>
            <a:endParaRPr lang="es-ES" sz="200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None/>
              <a:defRPr/>
            </a:pPr>
            <a:endParaRPr lang="es-ES" sz="2000" dirty="0">
              <a:latin typeface="Arial" charset="0"/>
            </a:endParaRPr>
          </a:p>
          <a:p>
            <a:pPr>
              <a:spcBef>
                <a:spcPts val="500"/>
              </a:spcBef>
              <a:buClr>
                <a:srgbClr val="FF0000"/>
              </a:buClr>
              <a:buSzPct val="65000"/>
              <a:buFont typeface="Wingdings" charset="2"/>
              <a:buNone/>
              <a:defRPr/>
            </a:pPr>
            <a:endParaRPr lang="es-ES" sz="2000" dirty="0">
              <a:latin typeface="Arial" charset="0"/>
            </a:endParaRPr>
          </a:p>
          <a:p>
            <a:pPr indent="-227013">
              <a:spcBef>
                <a:spcPts val="500"/>
              </a:spcBef>
              <a:buClrTx/>
              <a:buSzPct val="65000"/>
              <a:buFontTx/>
              <a:buNone/>
              <a:defRPr/>
            </a:pPr>
            <a:endParaRPr lang="es-ES" sz="2000" dirty="0">
              <a:latin typeface="Arial" charset="0"/>
            </a:endParaRP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87077DAB-88C6-4450-8DE4-17C89B04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92375"/>
            <a:ext cx="43926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509729B0-B3E5-4247-BFA1-DCC1F903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149725"/>
            <a:ext cx="367347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>
            <a:extLst>
              <a:ext uri="{FF2B5EF4-FFF2-40B4-BE49-F238E27FC236}">
                <a16:creationId xmlns:a16="http://schemas.microsoft.com/office/drawing/2014/main" id="{32D8C034-A9A4-404E-B8D3-A47A8AA5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5335588"/>
            <a:ext cx="107950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Rectángulo">
            <a:extLst>
              <a:ext uri="{FF2B5EF4-FFF2-40B4-BE49-F238E27FC236}">
                <a16:creationId xmlns:a16="http://schemas.microsoft.com/office/drawing/2014/main" id="{E1F579CC-4670-43B2-9548-2D0F36E3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83534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 altLang="es-AR">
              <a:solidFill>
                <a:schemeClr val="tx1"/>
              </a:solidFill>
            </a:endParaRPr>
          </a:p>
          <a:p>
            <a:r>
              <a:rPr lang="es-ES" altLang="es-AR">
                <a:solidFill>
                  <a:schemeClr val="tx1"/>
                </a:solidFill>
              </a:rPr>
              <a:t>La probabilidad de que un hombre casado vea un cierto programa de televisión es de 0.4 y la de que una mujer casada lo haga, de 0.5. La probabilidad de que un hombre vea el programa si lo hace su esposa es de 0.7. Encontrar la probabilidad de que:</a:t>
            </a:r>
            <a:endParaRPr lang="es-AR" altLang="es-AR">
              <a:solidFill>
                <a:schemeClr val="tx1"/>
              </a:solidFill>
            </a:endParaRPr>
          </a:p>
          <a:p>
            <a:endParaRPr lang="es-ES" altLang="es-AR">
              <a:solidFill>
                <a:schemeClr val="tx1"/>
              </a:solidFill>
            </a:endParaRPr>
          </a:p>
          <a:p>
            <a:r>
              <a:rPr lang="es-ES" altLang="es-AR">
                <a:solidFill>
                  <a:schemeClr val="tx1"/>
                </a:solidFill>
              </a:rPr>
              <a:t>a) una pareja de casados vea el programa (p =0,35)</a:t>
            </a:r>
            <a:endParaRPr lang="es-AR" altLang="es-AR">
              <a:solidFill>
                <a:schemeClr val="tx1"/>
              </a:solidFill>
            </a:endParaRPr>
          </a:p>
          <a:p>
            <a:endParaRPr lang="es-ES" altLang="es-AR">
              <a:solidFill>
                <a:schemeClr val="tx1"/>
              </a:solidFill>
            </a:endParaRPr>
          </a:p>
          <a:p>
            <a:r>
              <a:rPr lang="es-ES" altLang="es-AR">
                <a:solidFill>
                  <a:schemeClr val="tx1"/>
                </a:solidFill>
              </a:rPr>
              <a:t>b) una esposa lo vea si su marido lo ve  (p =0,875)  </a:t>
            </a:r>
            <a:endParaRPr lang="es-AR" altLang="es-AR">
              <a:solidFill>
                <a:schemeClr val="tx1"/>
              </a:solidFill>
            </a:endParaRPr>
          </a:p>
          <a:p>
            <a:endParaRPr lang="es-ES" altLang="es-AR">
              <a:solidFill>
                <a:schemeClr val="tx1"/>
              </a:solidFill>
            </a:endParaRPr>
          </a:p>
          <a:p>
            <a:r>
              <a:rPr lang="es-ES" altLang="es-AR">
                <a:solidFill>
                  <a:schemeClr val="tx1"/>
                </a:solidFill>
              </a:rPr>
              <a:t>c) al menos una persona del matrimonio vea el programa. (p= 0,55)</a:t>
            </a:r>
            <a:endParaRPr lang="es-AR" altLang="es-AR">
              <a:solidFill>
                <a:schemeClr val="tx1"/>
              </a:solidFill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C65815C-8CF3-4896-BE9E-28B1B55E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96299"/>
            <a:ext cx="8805664" cy="792162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algn="ctr" defTabSz="914400" eaLnBrk="1" latinLnBrk="0" hangingPunct="1"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4000" dirty="0"/>
              <a:t>Aplicación</a:t>
            </a:r>
            <a:endParaRPr lang="es-ES" altLang="es-AR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BB6DE3C2-3737-4A53-8F0F-7C6DCABE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>
                <a:solidFill>
                  <a:srgbClr val="006600"/>
                </a:solidFill>
                <a:latin typeface="Arial" panose="020B0604020202020204" pitchFamily="34" charset="0"/>
              </a:rPr>
              <a:t>Modelos Probabilísticos basados en probabilidades condicionales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8B6004CC-61BB-4E13-BE83-464CFA89B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789363"/>
          <a:ext cx="28733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241250" imgH="228548" progId="">
                  <p:embed/>
                </p:oleObj>
              </mc:Choice>
              <mc:Fallback>
                <p:oleObj r:id="rId4" imgW="241250" imgH="228548" progId="">
                  <p:embed/>
                  <p:pic>
                    <p:nvPicPr>
                      <p:cNvPr id="15363" name="Object 2">
                        <a:extLst>
                          <a:ext uri="{FF2B5EF4-FFF2-40B4-BE49-F238E27FC236}">
                            <a16:creationId xmlns:a16="http://schemas.microsoft.com/office/drawing/2014/main" id="{8B6004CC-61BB-4E13-BE83-464CFA89B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89363"/>
                        <a:ext cx="28733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9111E810-4678-4CDD-B6D8-406910366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628775"/>
          <a:ext cx="287337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6" imgW="241250" imgH="228548" progId="">
                  <p:embed/>
                </p:oleObj>
              </mc:Choice>
              <mc:Fallback>
                <p:oleObj r:id="rId6" imgW="241250" imgH="228548" progId="">
                  <p:embed/>
                  <p:pic>
                    <p:nvPicPr>
                      <p:cNvPr id="15364" name="Object 3">
                        <a:extLst>
                          <a:ext uri="{FF2B5EF4-FFF2-40B4-BE49-F238E27FC236}">
                            <a16:creationId xmlns:a16="http://schemas.microsoft.com/office/drawing/2014/main" id="{9111E810-4678-4CDD-B6D8-406910366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28775"/>
                        <a:ext cx="287337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4">
            <a:extLst>
              <a:ext uri="{FF2B5EF4-FFF2-40B4-BE49-F238E27FC236}">
                <a16:creationId xmlns:a16="http://schemas.microsoft.com/office/drawing/2014/main" id="{49BF5AFC-E9D9-4105-9C1C-61D51E3D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0" y="2781300"/>
            <a:ext cx="3372616" cy="402291"/>
          </a:xfrm>
          <a:prstGeom prst="rect">
            <a:avLst/>
          </a:prstGeom>
          <a:solidFill>
            <a:srgbClr val="FFCC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</a:rPr>
              <a:t>Probabilidad Compuesta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40E348C1-A6A3-492B-9258-877E64FD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557338"/>
            <a:ext cx="6552456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A1; A2; …;</a:t>
            </a:r>
            <a:r>
              <a:rPr lang="es-ES" altLang="es-A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An</a:t>
            </a:r>
            <a:r>
              <a:rPr lang="es-ES" altLang="es-AR" sz="2000" dirty="0">
                <a:solidFill>
                  <a:srgbClr val="000000"/>
                </a:solidFill>
                <a:latin typeface="Arial" panose="020B0604020202020204" pitchFamily="34" charset="0"/>
              </a:rPr>
              <a:t> particiones de       , y sea B un evento</a:t>
            </a: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E1907B79-4206-4026-AA0B-471A8DB9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81300"/>
            <a:ext cx="2879725" cy="398463"/>
          </a:xfrm>
          <a:prstGeom prst="rect">
            <a:avLst/>
          </a:prstGeom>
          <a:solidFill>
            <a:srgbClr val="FFCC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</a:rPr>
              <a:t>Teorema de Bayes</a:t>
            </a: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ED3A107D-3254-4AC9-B89A-DC1AC47A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49725"/>
            <a:ext cx="3240087" cy="12239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sp>
        <p:nvSpPr>
          <p:cNvPr id="15369" name="Oval 8">
            <a:extLst>
              <a:ext uri="{FF2B5EF4-FFF2-40B4-BE49-F238E27FC236}">
                <a16:creationId xmlns:a16="http://schemas.microsoft.com/office/drawing/2014/main" id="{0563F2D4-D5AC-41EA-9B51-072EC89D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365625"/>
            <a:ext cx="2806700" cy="576263"/>
          </a:xfrm>
          <a:prstGeom prst="ellipse">
            <a:avLst/>
          </a:prstGeom>
          <a:solidFill>
            <a:srgbClr val="006600">
              <a:alpha val="54901"/>
            </a:srgbClr>
          </a:solidFill>
          <a:ln w="3816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graphicFrame>
        <p:nvGraphicFramePr>
          <p:cNvPr id="15370" name="Object 9">
            <a:extLst>
              <a:ext uri="{FF2B5EF4-FFF2-40B4-BE49-F238E27FC236}">
                <a16:creationId xmlns:a16="http://schemas.microsoft.com/office/drawing/2014/main" id="{E350F6F2-BD5E-497A-B8B6-7B7DF1ECA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3789363"/>
          <a:ext cx="28733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241250" imgH="228548" progId="">
                  <p:embed/>
                </p:oleObj>
              </mc:Choice>
              <mc:Fallback>
                <p:oleObj r:id="rId7" imgW="241250" imgH="228548" progId="">
                  <p:embed/>
                  <p:pic>
                    <p:nvPicPr>
                      <p:cNvPr id="15370" name="Object 9">
                        <a:extLst>
                          <a:ext uri="{FF2B5EF4-FFF2-40B4-BE49-F238E27FC236}">
                            <a16:creationId xmlns:a16="http://schemas.microsoft.com/office/drawing/2014/main" id="{E350F6F2-BD5E-497A-B8B6-7B7DF1ECA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789363"/>
                        <a:ext cx="28733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Freeform 10">
            <a:extLst>
              <a:ext uri="{FF2B5EF4-FFF2-40B4-BE49-F238E27FC236}">
                <a16:creationId xmlns:a16="http://schemas.microsoft.com/office/drawing/2014/main" id="{A867E193-7568-4750-B86F-DE542C34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72" name="Freeform 11">
            <a:extLst>
              <a:ext uri="{FF2B5EF4-FFF2-40B4-BE49-F238E27FC236}">
                <a16:creationId xmlns:a16="http://schemas.microsoft.com/office/drawing/2014/main" id="{A9B8DA26-6369-40D3-BE97-9674573A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73" name="Freeform 12">
            <a:extLst>
              <a:ext uri="{FF2B5EF4-FFF2-40B4-BE49-F238E27FC236}">
                <a16:creationId xmlns:a16="http://schemas.microsoft.com/office/drawing/2014/main" id="{FD2AA823-4C1D-46B4-B1AC-63010690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74" name="Text Box 13">
            <a:extLst>
              <a:ext uri="{FF2B5EF4-FFF2-40B4-BE49-F238E27FC236}">
                <a16:creationId xmlns:a16="http://schemas.microsoft.com/office/drawing/2014/main" id="{809FE44E-4417-4E83-8E73-DE582DC0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68863"/>
            <a:ext cx="30972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A1   A2       …                An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BF3A7945-3BCF-40B6-8460-AF5284FF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149725"/>
            <a:ext cx="720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6" name="Rectangle 15">
            <a:extLst>
              <a:ext uri="{FF2B5EF4-FFF2-40B4-BE49-F238E27FC236}">
                <a16:creationId xmlns:a16="http://schemas.microsoft.com/office/drawing/2014/main" id="{BF4E1B0A-E473-42CD-BE05-DA6749C3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3240088" cy="122396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sp>
        <p:nvSpPr>
          <p:cNvPr id="15377" name="Freeform 16">
            <a:extLst>
              <a:ext uri="{FF2B5EF4-FFF2-40B4-BE49-F238E27FC236}">
                <a16:creationId xmlns:a16="http://schemas.microsoft.com/office/drawing/2014/main" id="{B9651781-94E0-4797-91BE-A045E9F1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78" name="Freeform 17">
            <a:extLst>
              <a:ext uri="{FF2B5EF4-FFF2-40B4-BE49-F238E27FC236}">
                <a16:creationId xmlns:a16="http://schemas.microsoft.com/office/drawing/2014/main" id="{FB6F2350-4B2B-4EF2-9172-45480F3F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79" name="Freeform 18">
            <a:extLst>
              <a:ext uri="{FF2B5EF4-FFF2-40B4-BE49-F238E27FC236}">
                <a16:creationId xmlns:a16="http://schemas.microsoft.com/office/drawing/2014/main" id="{7D877C82-1D39-4958-8779-3C04F4A77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149725"/>
            <a:ext cx="282575" cy="1204913"/>
          </a:xfrm>
          <a:custGeom>
            <a:avLst/>
            <a:gdLst>
              <a:gd name="T0" fmla="*/ 2147483647 w 178"/>
              <a:gd name="T1" fmla="*/ 0 h 759"/>
              <a:gd name="T2" fmla="*/ 2147483647 w 178"/>
              <a:gd name="T3" fmla="*/ 2147483647 h 759"/>
              <a:gd name="T4" fmla="*/ 2147483647 w 178"/>
              <a:gd name="T5" fmla="*/ 2147483647 h 759"/>
              <a:gd name="T6" fmla="*/ 2147483647 w 178"/>
              <a:gd name="T7" fmla="*/ 2147483647 h 759"/>
              <a:gd name="T8" fmla="*/ 2147483647 w 178"/>
              <a:gd name="T9" fmla="*/ 2147483647 h 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"/>
              <a:gd name="T16" fmla="*/ 0 h 759"/>
              <a:gd name="T17" fmla="*/ 178 w 178"/>
              <a:gd name="T18" fmla="*/ 759 h 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" h="759">
                <a:moveTo>
                  <a:pt x="132" y="0"/>
                </a:moveTo>
                <a:cubicBezTo>
                  <a:pt x="103" y="10"/>
                  <a:pt x="92" y="22"/>
                  <a:pt x="71" y="44"/>
                </a:cubicBezTo>
                <a:cubicBezTo>
                  <a:pt x="0" y="249"/>
                  <a:pt x="178" y="530"/>
                  <a:pt x="27" y="681"/>
                </a:cubicBezTo>
                <a:cubicBezTo>
                  <a:pt x="26" y="684"/>
                  <a:pt x="10" y="729"/>
                  <a:pt x="10" y="733"/>
                </a:cubicBezTo>
                <a:cubicBezTo>
                  <a:pt x="10" y="742"/>
                  <a:pt x="18" y="759"/>
                  <a:pt x="18" y="759"/>
                </a:cubicBezTo>
              </a:path>
            </a:pathLst>
          </a:cu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380" name="Text Box 19">
            <a:extLst>
              <a:ext uri="{FF2B5EF4-FFF2-40B4-BE49-F238E27FC236}">
                <a16:creationId xmlns:a16="http://schemas.microsoft.com/office/drawing/2014/main" id="{16886195-2607-4A8A-8BD9-5497A51D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868863"/>
            <a:ext cx="3455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A1   A2           …                An</a:t>
            </a:r>
          </a:p>
        </p:txBody>
      </p:sp>
      <p:sp>
        <p:nvSpPr>
          <p:cNvPr id="15381" name="Oval 20">
            <a:extLst>
              <a:ext uri="{FF2B5EF4-FFF2-40B4-BE49-F238E27FC236}">
                <a16:creationId xmlns:a16="http://schemas.microsoft.com/office/drawing/2014/main" id="{385F745B-C31B-4B6B-8D90-AB449A58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65625"/>
            <a:ext cx="2806700" cy="576263"/>
          </a:xfrm>
          <a:prstGeom prst="ellipse">
            <a:avLst/>
          </a:prstGeom>
          <a:noFill/>
          <a:ln w="3816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  <p:sp>
        <p:nvSpPr>
          <p:cNvPr id="15382" name="Text Box 21">
            <a:extLst>
              <a:ext uri="{FF2B5EF4-FFF2-40B4-BE49-F238E27FC236}">
                <a16:creationId xmlns:a16="http://schemas.microsoft.com/office/drawing/2014/main" id="{59AACF89-9345-45F3-9A8C-BE4144EB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076700"/>
            <a:ext cx="720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83" name="Line 22">
            <a:extLst>
              <a:ext uri="{FF2B5EF4-FFF2-40B4-BE49-F238E27FC236}">
                <a16:creationId xmlns:a16="http://schemas.microsoft.com/office/drawing/2014/main" id="{E4F840EE-AF27-45FB-A1A9-F16584258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4506913"/>
            <a:ext cx="504825" cy="76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84" name="Line 23">
            <a:extLst>
              <a:ext uri="{FF2B5EF4-FFF2-40B4-BE49-F238E27FC236}">
                <a16:creationId xmlns:a16="http://schemas.microsoft.com/office/drawing/2014/main" id="{D036B15E-C025-444D-AD32-C359CCEA5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4651375"/>
            <a:ext cx="504825" cy="76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85" name="Line 24">
            <a:extLst>
              <a:ext uri="{FF2B5EF4-FFF2-40B4-BE49-F238E27FC236}">
                <a16:creationId xmlns:a16="http://schemas.microsoft.com/office/drawing/2014/main" id="{197F0446-DCF7-4F6B-AB9E-72D006714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4795838"/>
            <a:ext cx="431800" cy="76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86" name="Line 25">
            <a:extLst>
              <a:ext uri="{FF2B5EF4-FFF2-40B4-BE49-F238E27FC236}">
                <a16:creationId xmlns:a16="http://schemas.microsoft.com/office/drawing/2014/main" id="{BD6FA928-8D4A-42D6-AF7A-C69BE927A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3787775"/>
            <a:ext cx="1587" cy="579438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87" name="Line 26">
            <a:extLst>
              <a:ext uri="{FF2B5EF4-FFF2-40B4-BE49-F238E27FC236}">
                <a16:creationId xmlns:a16="http://schemas.microsoft.com/office/drawing/2014/main" id="{558ADCBF-220F-4E67-93E5-3DFD3D5CD0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859213"/>
            <a:ext cx="1588" cy="57943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88" name="Text Box 27">
            <a:extLst>
              <a:ext uri="{FF2B5EF4-FFF2-40B4-BE49-F238E27FC236}">
                <a16:creationId xmlns:a16="http://schemas.microsoft.com/office/drawing/2014/main" id="{02D0FD79-3901-4B93-A4F9-BB5688E2A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429000"/>
            <a:ext cx="100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P (B)</a:t>
            </a:r>
          </a:p>
        </p:txBody>
      </p:sp>
      <p:sp>
        <p:nvSpPr>
          <p:cNvPr id="15389" name="Text Box 28">
            <a:extLst>
              <a:ext uri="{FF2B5EF4-FFF2-40B4-BE49-F238E27FC236}">
                <a16:creationId xmlns:a16="http://schemas.microsoft.com/office/drawing/2014/main" id="{0D13E0E3-0A4D-4435-B8DF-18DADF0B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00438"/>
            <a:ext cx="1439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s-ES" altLang="es-AR">
                <a:solidFill>
                  <a:srgbClr val="000000"/>
                </a:solidFill>
              </a:rPr>
              <a:t>P (A2/B)</a:t>
            </a:r>
          </a:p>
        </p:txBody>
      </p:sp>
      <p:sp>
        <p:nvSpPr>
          <p:cNvPr id="15390" name="Line 29">
            <a:extLst>
              <a:ext uri="{FF2B5EF4-FFF2-40B4-BE49-F238E27FC236}">
                <a16:creationId xmlns:a16="http://schemas.microsoft.com/office/drawing/2014/main" id="{B5899641-5F37-4D3C-B4CE-17A38C4CB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4579938"/>
            <a:ext cx="504825" cy="746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91" name="Line 30">
            <a:extLst>
              <a:ext uri="{FF2B5EF4-FFF2-40B4-BE49-F238E27FC236}">
                <a16:creationId xmlns:a16="http://schemas.microsoft.com/office/drawing/2014/main" id="{09D59B10-6CE1-4684-B674-FF406A667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4722813"/>
            <a:ext cx="433388" cy="76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5392" name="Line 31">
            <a:extLst>
              <a:ext uri="{FF2B5EF4-FFF2-40B4-BE49-F238E27FC236}">
                <a16:creationId xmlns:a16="http://schemas.microsoft.com/office/drawing/2014/main" id="{7C76DF83-BDBB-4E25-8BF7-3F0C2C59A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435475"/>
            <a:ext cx="576263" cy="7461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 txBox="1">
            <a:spLocks/>
          </p:cNvSpPr>
          <p:nvPr/>
        </p:nvSpPr>
        <p:spPr bwMode="auto">
          <a:xfrm>
            <a:off x="1547664" y="260648"/>
            <a:ext cx="65125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 dirty="0"/>
              <a:t>¿Qué es la Estadística?</a:t>
            </a:r>
          </a:p>
        </p:txBody>
      </p:sp>
      <p:sp>
        <p:nvSpPr>
          <p:cNvPr id="13" name="4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7931224" cy="3951288"/>
          </a:xfrm>
        </p:spPr>
        <p:txBody>
          <a:bodyPr/>
          <a:lstStyle/>
          <a:p>
            <a:r>
              <a:rPr lang="es-AR" dirty="0"/>
              <a:t>La estadística esta constituida por el conjunto de técnicas y métodos que permiten estudiar y determinar de una muestra debidamente representativa de una población, los  valores estadísticos a fin de poder inferir sobre los parámetros poblacionales con un cierto grado de bondad</a:t>
            </a:r>
          </a:p>
          <a:p>
            <a:pPr algn="l"/>
            <a:r>
              <a:rPr lang="en-US" dirty="0"/>
              <a:t>Existen dos tipos de estadistica, descriptiva e inferential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0755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2239A1C-C297-4375-9FC1-FA8075F1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Aplicaciones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8BD7C81F-05B8-4E49-970B-860C0403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1378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b="0" dirty="0">
                <a:latin typeface="Arial" charset="0"/>
              </a:rPr>
              <a:t>1)</a:t>
            </a:r>
            <a:r>
              <a:rPr lang="es-ES" sz="2000" dirty="0">
                <a:latin typeface="Arial" charset="0"/>
              </a:rPr>
              <a:t> En una población, de los varones, el  4% son daltónicos. De las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mujeres, el 2% son daltónicas. De la población el 53% son mujeres. Se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extrae una persona al azar. 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 dirty="0">
                <a:latin typeface="Arial" charset="0"/>
              </a:rPr>
              <a:t>¿Cuáles son las particiones del espacio muestral?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 dirty="0">
                <a:latin typeface="Arial" charset="0"/>
              </a:rPr>
              <a:t>¿Cuál es la probabilidad de que sea daltónico?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endParaRPr lang="es-ES" sz="2000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6F1244CE-6F2A-4D14-B620-E5E18CA1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Aplicaciones</a:t>
            </a:r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87273CE7-D599-4411-AFE2-4BF2F66C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1378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b="0">
                <a:latin typeface="Arial" charset="0"/>
              </a:rPr>
              <a:t>2)</a:t>
            </a:r>
            <a:r>
              <a:rPr lang="es-ES" sz="2000">
                <a:latin typeface="Arial" charset="0"/>
              </a:rPr>
              <a:t> En una población, de los varones, el  4% son daltónicos. De las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mujeres, el 2% son daltónicas. De la población el 53% son mujeres. Se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extrae una persona al azar y resultó ser daltónico.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>
                <a:latin typeface="Arial" charset="0"/>
              </a:rPr>
              <a:t>¿Cuáles son las particiones del espacio muestral?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>
                <a:latin typeface="Arial" charset="0"/>
              </a:rPr>
              <a:t>¿Cuál es el evento que ocurrió?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>
                <a:latin typeface="Arial" charset="0"/>
              </a:rPr>
              <a:t>¿Qué probabilidad hay de que sea varón?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endParaRPr lang="es-ES" sz="200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AC204E23-C34F-45F2-AEB8-011D26DB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>
                <a:solidFill>
                  <a:srgbClr val="006600"/>
                </a:solidFill>
                <a:latin typeface="Arial" panose="020B0604020202020204" pitchFamily="34" charset="0"/>
              </a:rPr>
              <a:t>Modelos Probabilísticos basados en probabilidades condicionales</a:t>
            </a: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49F5EBE6-3E8F-41B7-AE59-1A77A25DD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81300"/>
          <a:ext cx="75596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491473" imgH="317484" progId="">
                  <p:embed/>
                </p:oleObj>
              </mc:Choice>
              <mc:Fallback>
                <p:oleObj r:id="rId4" imgW="491473" imgH="317484" progId="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49F5EBE6-3E8F-41B7-AE59-1A77A25DD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75596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C93F9DBB-DF1B-4CB2-A153-377CC901B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6287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6" imgW="241250" imgH="228548" progId="">
                  <p:embed/>
                </p:oleObj>
              </mc:Choice>
              <mc:Fallback>
                <p:oleObj r:id="rId6" imgW="241250" imgH="228548" progId="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C93F9DBB-DF1B-4CB2-A153-377CC901B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28775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>
            <a:extLst>
              <a:ext uri="{FF2B5EF4-FFF2-40B4-BE49-F238E27FC236}">
                <a16:creationId xmlns:a16="http://schemas.microsoft.com/office/drawing/2014/main" id="{49A99E5B-83CF-4025-B351-0B7FF3F6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848"/>
            <a:ext cx="3528764" cy="402291"/>
          </a:xfrm>
          <a:prstGeom prst="rect">
            <a:avLst/>
          </a:prstGeom>
          <a:solidFill>
            <a:srgbClr val="FFCC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</a:rPr>
              <a:t>Probabilidad compuesta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A7C72A44-052A-4622-AA7A-87E4C29E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57338"/>
            <a:ext cx="626454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  <a:latin typeface="Arial" panose="020B0604020202020204" pitchFamily="34" charset="0"/>
              </a:rPr>
              <a:t>A1; A2; …;An particiones de       , B un evento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5E5CCE2E-0EB1-4099-9CF7-7F4E947DC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2879725" cy="398463"/>
          </a:xfrm>
          <a:prstGeom prst="rect">
            <a:avLst/>
          </a:prstGeom>
          <a:solidFill>
            <a:srgbClr val="FFCC00"/>
          </a:solidFill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s-ES" altLang="es-AR" sz="2000">
                <a:solidFill>
                  <a:srgbClr val="000000"/>
                </a:solidFill>
              </a:rPr>
              <a:t>Teorema de Bayes</a:t>
            </a:r>
          </a:p>
        </p:txBody>
      </p:sp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DC26D995-09D1-401F-8F4B-07EF57933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156075"/>
          <a:ext cx="76327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8" imgW="491489" imgH="491489" progId="">
                  <p:embed/>
                </p:oleObj>
              </mc:Choice>
              <mc:Fallback>
                <p:oleObj r:id="rId8" imgW="491489" imgH="491489" progId="">
                  <p:embed/>
                  <p:pic>
                    <p:nvPicPr>
                      <p:cNvPr id="18440" name="Object 7">
                        <a:extLst>
                          <a:ext uri="{FF2B5EF4-FFF2-40B4-BE49-F238E27FC236}">
                            <a16:creationId xmlns:a16="http://schemas.microsoft.com/office/drawing/2014/main" id="{DC26D995-09D1-401F-8F4B-07EF57933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56075"/>
                        <a:ext cx="76327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82239A1C-C297-4375-9FC1-FA8075F1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Aplicaciones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8BD7C81F-05B8-4E49-970B-860C0403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71378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b="0">
                <a:latin typeface="Arial" charset="0"/>
              </a:rPr>
              <a:t>1)</a:t>
            </a:r>
            <a:r>
              <a:rPr lang="es-ES" sz="2000">
                <a:latin typeface="Arial" charset="0"/>
              </a:rPr>
              <a:t> En una población, de los varones, el  4% son daltónicos. De las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mujeres, el 2% son daltónicas. De la población el 53% son mujeres. Se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extrae una persona al azar. 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>
                <a:latin typeface="Arial" charset="0"/>
              </a:rPr>
              <a:t>¿Cuáles son las particiones del espacio muestral?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>
                <a:latin typeface="Arial" charset="0"/>
              </a:rPr>
              <a:t>¿Cuál es la probabilidad de que sea daltónico?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 </a:t>
            </a:r>
          </a:p>
          <a:p>
            <a:pPr algn="ctr"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P(D) =  P (D/V) P(V) + P(D/M) P(M)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                                  P(D) = 0,04 x 0,47 + 0,02 x 0,53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>
                <a:latin typeface="Arial" charset="0"/>
              </a:rPr>
              <a:t>                                  P(D) = 0,029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endParaRPr lang="es-ES" sz="200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B2E6ACB8-33F3-4540-8290-BF647D2D0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AR" sz="2800" b="0">
                <a:solidFill>
                  <a:srgbClr val="006600"/>
                </a:solidFill>
                <a:latin typeface="Arial" panose="020B0604020202020204" pitchFamily="34" charset="0"/>
              </a:rPr>
              <a:t>Aplicaciones</a:t>
            </a:r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ED63F156-FB58-4C71-8F8B-2A76F3F8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1988840"/>
            <a:ext cx="871378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rgbClr val="000000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b="0" dirty="0">
                <a:latin typeface="Arial" charset="0"/>
              </a:rPr>
              <a:t>2)</a:t>
            </a:r>
            <a:r>
              <a:rPr lang="es-ES" sz="2000" dirty="0">
                <a:latin typeface="Arial" charset="0"/>
              </a:rPr>
              <a:t> En una población, de los varones, el  4% son daltónicos. De las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mujeres, el 2% son daltónicas. De la población el 53% son mujeres. Se </a:t>
            </a:r>
          </a:p>
          <a:p>
            <a:pPr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extrae una persona al azar y resultó ser daltónico.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 dirty="0">
                <a:latin typeface="Arial" charset="0"/>
              </a:rPr>
              <a:t>¿Cuáles son las particiones del espacio </a:t>
            </a:r>
            <a:r>
              <a:rPr lang="es-ES" sz="2000" dirty="0" err="1">
                <a:latin typeface="Arial" charset="0"/>
              </a:rPr>
              <a:t>muestral</a:t>
            </a:r>
            <a:r>
              <a:rPr lang="es-ES" sz="2000" dirty="0">
                <a:latin typeface="Arial" charset="0"/>
              </a:rPr>
              <a:t>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 dirty="0">
                <a:latin typeface="Arial" charset="0"/>
              </a:rPr>
              <a:t>¿Cuál es el evento que ocurrió?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AutoNum type="alphaLcPeriod"/>
              <a:defRPr/>
            </a:pPr>
            <a:r>
              <a:rPr lang="es-ES" sz="2000" dirty="0">
                <a:latin typeface="Arial" charset="0"/>
              </a:rPr>
              <a:t>¿Qué probabilidad hay de que sea varón? </a:t>
            </a:r>
          </a:p>
          <a:p>
            <a:pPr marL="341313" indent="-339725">
              <a:spcBef>
                <a:spcPts val="500"/>
              </a:spcBef>
              <a:buClr>
                <a:srgbClr val="FF0000"/>
              </a:buClr>
              <a:buSzPct val="65000"/>
              <a:buFont typeface="Times New Roman" pitchFamily="16" charset="0"/>
              <a:buNone/>
              <a:defRPr/>
            </a:pPr>
            <a:endParaRPr lang="es-ES" sz="2000" dirty="0">
              <a:latin typeface="Arial" charset="0"/>
            </a:endParaRPr>
          </a:p>
          <a:p>
            <a:pPr algn="ctr">
              <a:spcBef>
                <a:spcPts val="500"/>
              </a:spcBef>
              <a:buClrTx/>
              <a:buSzPct val="65000"/>
              <a:buFontTx/>
              <a:buNone/>
              <a:defRPr/>
            </a:pPr>
            <a:r>
              <a:rPr lang="es-ES" sz="2000" dirty="0">
                <a:latin typeface="Arial" charset="0"/>
              </a:rPr>
              <a:t>P (V / D) = 0,64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AR" dirty="0"/>
              <a:t>Análisis de datos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2355"/>
            <a:ext cx="8229600" cy="410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62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 bwMode="auto">
          <a:xfrm>
            <a:off x="323528" y="79577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s-AR" kern="0"/>
              <a:t>Análisis descriptivo</a:t>
            </a:r>
            <a:endParaRPr lang="es-AR" kern="0" dirty="0"/>
          </a:p>
        </p:txBody>
      </p:sp>
      <p:graphicFrame>
        <p:nvGraphicFramePr>
          <p:cNvPr id="4" name="6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199830"/>
              </p:ext>
            </p:extLst>
          </p:nvPr>
        </p:nvGraphicFramePr>
        <p:xfrm>
          <a:off x="88782" y="19168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08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Conceptos principales</a:t>
            </a:r>
            <a:endParaRPr lang="es-AR" dirty="0"/>
          </a:p>
        </p:txBody>
      </p:sp>
      <p:sp>
        <p:nvSpPr>
          <p:cNvPr id="3" name="4 Marcador de contenido"/>
          <p:cNvSpPr txBox="1">
            <a:spLocks/>
          </p:cNvSpPr>
          <p:nvPr/>
        </p:nvSpPr>
        <p:spPr>
          <a:xfrm>
            <a:off x="1117526" y="1772816"/>
            <a:ext cx="7198889" cy="1545352"/>
          </a:xfrm>
          <a:prstGeom prst="rect">
            <a:avLst/>
          </a:prstGeom>
        </p:spPr>
        <p:txBody>
          <a:bodyPr/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700">
                <a:solidFill>
                  <a:schemeClr val="tx2"/>
                </a:solidFill>
                <a:latin typeface="+mn-lt"/>
              </a:defRPr>
            </a:lvl2pPr>
            <a:lvl3pPr marL="1143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500">
                <a:solidFill>
                  <a:schemeClr val="tx2"/>
                </a:solidFill>
                <a:latin typeface="+mn-lt"/>
              </a:defRPr>
            </a:lvl4pPr>
            <a:lvl5pPr marL="20574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algn="l"/>
            <a:r>
              <a:rPr lang="es-AR" kern="0" dirty="0"/>
              <a:t>Población</a:t>
            </a:r>
          </a:p>
          <a:p>
            <a:pPr algn="l"/>
            <a:r>
              <a:rPr lang="en-US" kern="0" dirty="0"/>
              <a:t>Variables</a:t>
            </a:r>
          </a:p>
          <a:p>
            <a:pPr algn="l"/>
            <a:r>
              <a:rPr lang="en-US" kern="0" dirty="0"/>
              <a:t>Muestra</a:t>
            </a:r>
          </a:p>
          <a:p>
            <a:pPr algn="l"/>
            <a:r>
              <a:rPr lang="en-US" kern="0" dirty="0"/>
              <a:t>Unidad de análisis</a:t>
            </a:r>
            <a:endParaRPr lang="es-AR" kern="0" dirty="0"/>
          </a:p>
          <a:p>
            <a:pPr marL="45720" indent="0">
              <a:buFont typeface="Wingdings" pitchFamily="2" charset="2"/>
              <a:buNone/>
            </a:pPr>
            <a:endParaRPr lang="es-AR" kern="0" dirty="0"/>
          </a:p>
        </p:txBody>
      </p:sp>
    </p:spTree>
    <p:extLst>
      <p:ext uri="{BB962C8B-B14F-4D97-AF65-F5344CB8AC3E}">
        <p14:creationId xmlns:p14="http://schemas.microsoft.com/office/powerpoint/2010/main" val="324921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resentación para un proyecto de ciencias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un proyecto de ciencias</Template>
  <TotalTime>1127</TotalTime>
  <Words>3080</Words>
  <Application>Microsoft Office PowerPoint</Application>
  <PresentationFormat>Presentación en pantalla (4:3)</PresentationFormat>
  <Paragraphs>548</Paragraphs>
  <Slides>64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64</vt:i4>
      </vt:variant>
    </vt:vector>
  </HeadingPairs>
  <TitlesOfParts>
    <vt:vector size="73" baseType="lpstr">
      <vt:lpstr>Microsoft YaHei</vt:lpstr>
      <vt:lpstr>Arial</vt:lpstr>
      <vt:lpstr>Cambria Math</vt:lpstr>
      <vt:lpstr>Georgia</vt:lpstr>
      <vt:lpstr>Tahoma</vt:lpstr>
      <vt:lpstr>Times New Roman</vt:lpstr>
      <vt:lpstr>Verdana</vt:lpstr>
      <vt:lpstr>Wingdings</vt:lpstr>
      <vt:lpstr>Presentación para un proyecto de ciencias</vt:lpstr>
      <vt:lpstr>Probabilidad y Estadística</vt:lpstr>
      <vt:lpstr>Evaluación </vt:lpstr>
      <vt:lpstr>Bibliografía</vt:lpstr>
      <vt:lpstr>Fechas de parciales</vt:lpstr>
      <vt:lpstr>Calendario académico </vt:lpstr>
      <vt:lpstr>Presentación de PowerPoint</vt:lpstr>
      <vt:lpstr>Análisis de datos</vt:lpstr>
      <vt:lpstr>Presentación de PowerPoint</vt:lpstr>
      <vt:lpstr>Conceptos principales</vt:lpstr>
      <vt:lpstr>Presentación de PowerPoint</vt:lpstr>
      <vt:lpstr>Muestra debidamente representativa</vt:lpstr>
      <vt:lpstr>Parámetro, estimador y Estadístico</vt:lpstr>
      <vt:lpstr>Variable y tipos de variables</vt:lpstr>
      <vt:lpstr>Presentación de PowerPoint</vt:lpstr>
      <vt:lpstr>Presentación de PowerPoint</vt:lpstr>
      <vt:lpstr>Actividad 1</vt:lpstr>
      <vt:lpstr>Presentación de PowerPoint</vt:lpstr>
      <vt:lpstr>Parámetros y estadísticos</vt:lpstr>
      <vt:lpstr>Medidas de Posición</vt:lpstr>
      <vt:lpstr>Media Aritmética</vt:lpstr>
      <vt:lpstr>Presentación de PowerPoint</vt:lpstr>
      <vt:lpstr>El engañoso promedio</vt:lpstr>
      <vt:lpstr>Mediana</vt:lpstr>
      <vt:lpstr>Moda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Innovación</dc:title>
  <dc:creator>Berenice</dc:creator>
  <cp:lastModifiedBy>Haydée Cugno</cp:lastModifiedBy>
  <cp:revision>64</cp:revision>
  <dcterms:created xsi:type="dcterms:W3CDTF">2019-06-03T02:09:31Z</dcterms:created>
  <dcterms:modified xsi:type="dcterms:W3CDTF">2024-04-09T20:21:08Z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TC010183733082</vt:lpwstr>
  </property>
</Properties>
</file>