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75E27-807D-47E6-99ED-4C34A03AE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Buscando mi </a:t>
            </a:r>
            <a:r>
              <a:rPr lang="es-ES" dirty="0" err="1"/>
              <a:t>Bicimad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2CD501-8A42-4C68-8549-17FCA20CF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Autor: Santiago Oriol, pero con mucha ayuda</a:t>
            </a:r>
          </a:p>
        </p:txBody>
      </p:sp>
    </p:spTree>
    <p:extLst>
      <p:ext uri="{BB962C8B-B14F-4D97-AF65-F5344CB8AC3E}">
        <p14:creationId xmlns:p14="http://schemas.microsoft.com/office/powerpoint/2010/main" val="24490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E63-B1D6-404D-8717-9A63E0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Yo ya no sé ni lo que he hecho…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733E16-B14D-429F-BE62-DFFBC336290A}"/>
              </a:ext>
            </a:extLst>
          </p:cNvPr>
          <p:cNvSpPr txBox="1"/>
          <p:nvPr/>
        </p:nvSpPr>
        <p:spPr>
          <a:xfrm>
            <a:off x="217987" y="13256"/>
            <a:ext cx="3936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Un poco de mi código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E21092-1572-4B1E-AF80-176170314CE8}"/>
              </a:ext>
            </a:extLst>
          </p:cNvPr>
          <p:cNvSpPr txBox="1"/>
          <p:nvPr/>
        </p:nvSpPr>
        <p:spPr>
          <a:xfrm>
            <a:off x="1638394" y="1776511"/>
            <a:ext cx="652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El buen </a:t>
            </a:r>
            <a:r>
              <a:rPr lang="es-ES" sz="1400" dirty="0" err="1"/>
              <a:t>merge</a:t>
            </a:r>
            <a:r>
              <a:rPr lang="es-ES" sz="1400" dirty="0"/>
              <a:t> y un </a:t>
            </a:r>
            <a:r>
              <a:rPr lang="es-ES" sz="1400" dirty="0" err="1"/>
              <a:t>if</a:t>
            </a:r>
            <a:r>
              <a:rPr lang="es-ES" sz="1400" dirty="0"/>
              <a:t> en función de el input del usuario en la terminal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88079D-BD45-4079-A8B6-BDB19C67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94" y="2247937"/>
            <a:ext cx="7778869" cy="28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6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E63-B1D6-404D-8717-9A63E0C7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66" y="1403498"/>
            <a:ext cx="6458805" cy="2573866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chemeClr val="tx1"/>
                </a:solidFill>
              </a:rPr>
              <a:t>Muchas gracias a todos los que me habéis echado una mano para lograrlo…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733E16-B14D-429F-BE62-DFFBC336290A}"/>
              </a:ext>
            </a:extLst>
          </p:cNvPr>
          <p:cNvSpPr txBox="1"/>
          <p:nvPr/>
        </p:nvSpPr>
        <p:spPr>
          <a:xfrm>
            <a:off x="217987" y="13256"/>
            <a:ext cx="3936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Un poco de mi código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2C4AF8-3C80-41C1-B84E-B7D199077FE6}"/>
              </a:ext>
            </a:extLst>
          </p:cNvPr>
          <p:cNvSpPr txBox="1"/>
          <p:nvPr/>
        </p:nvSpPr>
        <p:spPr>
          <a:xfrm>
            <a:off x="1746266" y="3853077"/>
            <a:ext cx="6098958" cy="1569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…y a todos los que habéis escuchado este tostón con cara de interés</a:t>
            </a:r>
          </a:p>
        </p:txBody>
      </p:sp>
    </p:spTree>
    <p:extLst>
      <p:ext uri="{BB962C8B-B14F-4D97-AF65-F5344CB8AC3E}">
        <p14:creationId xmlns:p14="http://schemas.microsoft.com/office/powerpoint/2010/main" val="339108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04CC8-B28C-44D1-8175-CE8E476D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CF38F-69E9-4BBD-BA40-5EBCA6C8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Objetivo del proyecto</a:t>
            </a:r>
          </a:p>
          <a:p>
            <a:r>
              <a:rPr lang="es-ES" sz="2800" dirty="0"/>
              <a:t>Instrucciones de uso de la aplicación</a:t>
            </a:r>
          </a:p>
          <a:p>
            <a:r>
              <a:rPr lang="es-ES" sz="2800" dirty="0"/>
              <a:t>Herramientas y librerías</a:t>
            </a:r>
          </a:p>
          <a:p>
            <a:r>
              <a:rPr lang="es-ES" sz="2800" dirty="0"/>
              <a:t>Metodología ETC (Por tito </a:t>
            </a:r>
            <a:r>
              <a:rPr lang="es-ES" sz="2800" dirty="0" err="1"/>
              <a:t>Gervas</a:t>
            </a:r>
            <a:r>
              <a:rPr lang="es-ES" sz="2800" dirty="0"/>
              <a:t>)</a:t>
            </a:r>
          </a:p>
          <a:p>
            <a:r>
              <a:rPr lang="es-ES" sz="2800" dirty="0"/>
              <a:t>Un poco de mi código</a:t>
            </a:r>
          </a:p>
        </p:txBody>
      </p:sp>
    </p:spTree>
    <p:extLst>
      <p:ext uri="{BB962C8B-B14F-4D97-AF65-F5344CB8AC3E}">
        <p14:creationId xmlns:p14="http://schemas.microsoft.com/office/powerpoint/2010/main" val="39140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E63-B1D6-404D-8717-9A63E0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El objetivo del proyecto es crear una aplicación que te calcule cual es la estación de </a:t>
            </a:r>
            <a:r>
              <a:rPr lang="es-ES" sz="2400" dirty="0" err="1">
                <a:solidFill>
                  <a:schemeClr val="tx1"/>
                </a:solidFill>
              </a:rPr>
              <a:t>BiciMAD</a:t>
            </a:r>
            <a:r>
              <a:rPr lang="es-ES" sz="2400" dirty="0">
                <a:solidFill>
                  <a:schemeClr val="tx1"/>
                </a:solidFill>
              </a:rPr>
              <a:t> más cercana al punto de interés seleccionado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127229-A0ED-4D1A-BC02-6A52C600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07" y="3013390"/>
            <a:ext cx="2670764" cy="20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Hombre">
            <a:extLst>
              <a:ext uri="{FF2B5EF4-FFF2-40B4-BE49-F238E27FC236}">
                <a16:creationId xmlns:a16="http://schemas.microsoft.com/office/drawing/2014/main" id="{4AB288E3-ABC0-4444-B5A3-FBFDE4C3D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3840" y="3557726"/>
            <a:ext cx="914400" cy="914400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4AFA7853-F844-4E73-BC09-3C5EC66A0C20}"/>
              </a:ext>
            </a:extLst>
          </p:cNvPr>
          <p:cNvSpPr/>
          <p:nvPr/>
        </p:nvSpPr>
        <p:spPr>
          <a:xfrm rot="5400000">
            <a:off x="3135298" y="3933302"/>
            <a:ext cx="1819922" cy="1686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Bocadillo nube: nube 6">
            <a:extLst>
              <a:ext uri="{FF2B5EF4-FFF2-40B4-BE49-F238E27FC236}">
                <a16:creationId xmlns:a16="http://schemas.microsoft.com/office/drawing/2014/main" id="{03D3EE97-870C-4B97-9719-B399420CD9E8}"/>
              </a:ext>
            </a:extLst>
          </p:cNvPr>
          <p:cNvSpPr/>
          <p:nvPr/>
        </p:nvSpPr>
        <p:spPr>
          <a:xfrm>
            <a:off x="4313840" y="2211897"/>
            <a:ext cx="1544715" cy="112080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 quiero dar una vueltecita en bici después de misa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AE1C750F-62FB-413E-9CA7-47DD9C40D316}"/>
              </a:ext>
            </a:extLst>
          </p:cNvPr>
          <p:cNvSpPr/>
          <p:nvPr/>
        </p:nvSpPr>
        <p:spPr>
          <a:xfrm rot="5400000">
            <a:off x="4882782" y="3930588"/>
            <a:ext cx="1819922" cy="1686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1ED5DF-073C-4249-8268-D26B2C0F085B}"/>
              </a:ext>
            </a:extLst>
          </p:cNvPr>
          <p:cNvSpPr txBox="1"/>
          <p:nvPr/>
        </p:nvSpPr>
        <p:spPr>
          <a:xfrm>
            <a:off x="4022358" y="4862496"/>
            <a:ext cx="183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Menos mal que llevo mi ordenador encima y se manejar la terminal de </a:t>
            </a:r>
            <a:r>
              <a:rPr lang="es-ES" sz="1100" dirty="0" err="1"/>
              <a:t>power</a:t>
            </a:r>
            <a:r>
              <a:rPr lang="es-ES" sz="1100" dirty="0"/>
              <a:t> </a:t>
            </a:r>
            <a:r>
              <a:rPr lang="es-ES" sz="1100" dirty="0" err="1"/>
              <a:t>shell</a:t>
            </a:r>
            <a:r>
              <a:rPr lang="es-ES" sz="1100" dirty="0"/>
              <a:t>, ¿Quién no?</a:t>
            </a:r>
          </a:p>
        </p:txBody>
      </p:sp>
      <p:pic>
        <p:nvPicPr>
          <p:cNvPr id="11" name="Gráfico 10" descr="Monitor">
            <a:extLst>
              <a:ext uri="{FF2B5EF4-FFF2-40B4-BE49-F238E27FC236}">
                <a16:creationId xmlns:a16="http://schemas.microsoft.com/office/drawing/2014/main" id="{C700DDE9-2E99-415A-ADAE-7233D4379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1663" y="3586578"/>
            <a:ext cx="914400" cy="91440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C259C5C-DB7E-48C7-80D2-5B22938135CF}"/>
              </a:ext>
            </a:extLst>
          </p:cNvPr>
          <p:cNvCxnSpPr>
            <a:stCxn id="11" idx="3"/>
          </p:cNvCxnSpPr>
          <p:nvPr/>
        </p:nvCxnSpPr>
        <p:spPr>
          <a:xfrm>
            <a:off x="6926063" y="4043778"/>
            <a:ext cx="912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Microsoft Excel - Wikipedia, la enciclopedia libre">
            <a:extLst>
              <a:ext uri="{FF2B5EF4-FFF2-40B4-BE49-F238E27FC236}">
                <a16:creationId xmlns:a16="http://schemas.microsoft.com/office/drawing/2014/main" id="{E5518D8A-69BE-42B5-9E9D-A9AAC3CE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86" y="3695646"/>
            <a:ext cx="748643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44EAEB6-A4FE-47CF-862D-0B7DAFF10368}"/>
              </a:ext>
            </a:extLst>
          </p:cNvPr>
          <p:cNvSpPr txBox="1"/>
          <p:nvPr/>
        </p:nvSpPr>
        <p:spPr>
          <a:xfrm>
            <a:off x="1495199" y="2728630"/>
            <a:ext cx="2019817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Basílica Jesús de Medinaceli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97D509-67A8-482B-8482-1031BBCBEB9B}"/>
              </a:ext>
            </a:extLst>
          </p:cNvPr>
          <p:cNvSpPr txBox="1"/>
          <p:nvPr/>
        </p:nvSpPr>
        <p:spPr>
          <a:xfrm>
            <a:off x="491128" y="6627231"/>
            <a:ext cx="393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*Puede que la imagen no se corresponda con la basílica mencionada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051C03D-2336-4820-94F5-D0D0FECF3FAB}"/>
              </a:ext>
            </a:extLst>
          </p:cNvPr>
          <p:cNvSpPr txBox="1"/>
          <p:nvPr/>
        </p:nvSpPr>
        <p:spPr>
          <a:xfrm>
            <a:off x="7970686" y="4500978"/>
            <a:ext cx="2019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CSV:</a:t>
            </a:r>
            <a:r>
              <a:rPr lang="es-ES" sz="1100" dirty="0">
                <a:sym typeface="Wingdings" panose="05000000000000000000" pitchFamily="2" charset="2"/>
              </a:rPr>
              <a:t> </a:t>
            </a:r>
            <a:r>
              <a:rPr lang="es-ES" sz="1100" dirty="0" err="1">
                <a:sym typeface="Wingdings" panose="05000000000000000000" pitchFamily="2" charset="2"/>
              </a:rPr>
              <a:t>BiciMAD</a:t>
            </a:r>
            <a:r>
              <a:rPr lang="es-ES" sz="1100" dirty="0">
                <a:sym typeface="Wingdings" panose="05000000000000000000" pitchFamily="2" charset="2"/>
              </a:rPr>
              <a:t> </a:t>
            </a:r>
          </a:p>
          <a:p>
            <a:r>
              <a:rPr lang="es-ES" sz="1100" dirty="0" err="1">
                <a:sym typeface="Wingdings" panose="05000000000000000000" pitchFamily="2" charset="2"/>
              </a:rPr>
              <a:t>Station</a:t>
            </a:r>
            <a:r>
              <a:rPr lang="es-ES" sz="1100" dirty="0">
                <a:sym typeface="Wingdings" panose="05000000000000000000" pitchFamily="2" charset="2"/>
              </a:rPr>
              <a:t> Huertas</a:t>
            </a:r>
            <a:endParaRPr lang="es-ES" sz="11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913D9D-73A5-4975-B880-EFC447FEC7A1}"/>
              </a:ext>
            </a:extLst>
          </p:cNvPr>
          <p:cNvSpPr txBox="1"/>
          <p:nvPr/>
        </p:nvSpPr>
        <p:spPr>
          <a:xfrm>
            <a:off x="217987" y="13256"/>
            <a:ext cx="3936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Objetivo del proyecto</a:t>
            </a:r>
          </a:p>
        </p:txBody>
      </p:sp>
    </p:spTree>
    <p:extLst>
      <p:ext uri="{BB962C8B-B14F-4D97-AF65-F5344CB8AC3E}">
        <p14:creationId xmlns:p14="http://schemas.microsoft.com/office/powerpoint/2010/main" val="126083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E63-B1D6-404D-8717-9A63E0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Pero para hacerlo, hay que realizar los siguientes pasos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913D9D-73A5-4975-B880-EFC447FEC7A1}"/>
              </a:ext>
            </a:extLst>
          </p:cNvPr>
          <p:cNvSpPr txBox="1"/>
          <p:nvPr/>
        </p:nvSpPr>
        <p:spPr>
          <a:xfrm>
            <a:off x="217987" y="13256"/>
            <a:ext cx="3936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Instrucciones de uso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3CFCEF-0983-4ADD-B5B0-A8FC7E496923}"/>
              </a:ext>
            </a:extLst>
          </p:cNvPr>
          <p:cNvSpPr txBox="1"/>
          <p:nvPr/>
        </p:nvSpPr>
        <p:spPr>
          <a:xfrm>
            <a:off x="677334" y="2108303"/>
            <a:ext cx="8021683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Abrir la terminal "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Shell" en el caso de Windows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Meterse en el entorno "Proyect1_bueno" con el comando </a:t>
            </a:r>
            <a:r>
              <a:rPr lang="es-E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s-E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activate</a:t>
            </a:r>
            <a:endParaRPr lang="es-E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Acceder a la carpeta donde se encuentra el código de la aplicación. Este archivo "main.py". Para ello se debe ejecutar el comando "cd" y añadir la siguiente ruta: \Desktop\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Ironhack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\ih_datamadpt1121_project_m1\notebooks&gt;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ejecutar la aplicación se debe introducir el comando </a:t>
            </a:r>
            <a:r>
              <a:rPr lang="es-E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s-E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main.py --</a:t>
            </a:r>
            <a:r>
              <a:rPr lang="es-E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ejecucion</a:t>
            </a:r>
            <a:endParaRPr lang="es-E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puede obtener la estación más cercana añadiendo al paso 4 “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MasCercana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” o si se quieren obtener todas las estaciones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bicimad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relación al punto de interés se deberá añadir al punto 4 “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TodasEstaciones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aplicación le dirá que introduzca el punto de interés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OJO, debe ser literal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aplicación le creará un fichero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carpeta output</a:t>
            </a:r>
          </a:p>
        </p:txBody>
      </p:sp>
    </p:spTree>
    <p:extLst>
      <p:ext uri="{BB962C8B-B14F-4D97-AF65-F5344CB8AC3E}">
        <p14:creationId xmlns:p14="http://schemas.microsoft.com/office/powerpoint/2010/main" val="19727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E63-B1D6-404D-8717-9A63E0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Todo suena muy bien y fácil, pero lleva mucho trabajo detrás, y para ello se han utilizado…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1913D9D-73A5-4975-B880-EFC447FEC7A1}"/>
              </a:ext>
            </a:extLst>
          </p:cNvPr>
          <p:cNvSpPr txBox="1"/>
          <p:nvPr/>
        </p:nvSpPr>
        <p:spPr>
          <a:xfrm>
            <a:off x="217987" y="13256"/>
            <a:ext cx="3936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Herramientas y librerías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3CFCEF-0983-4ADD-B5B0-A8FC7E496923}"/>
              </a:ext>
            </a:extLst>
          </p:cNvPr>
          <p:cNvSpPr txBox="1"/>
          <p:nvPr/>
        </p:nvSpPr>
        <p:spPr>
          <a:xfrm>
            <a:off x="1101877" y="1695947"/>
            <a:ext cx="802168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Librerías: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Pandas: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poder trabajar en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conectarse a la api del ayuntamiento y obtener los puntos de interés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os: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poder acceder a carpetas del ordenador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geopandas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trabajar con coordenadas y transformarlos en puntos concretos y así medir las distancias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shapely.geometry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medir distancias entre puntos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argparse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conectar el pipeline creado con la terminal</a:t>
            </a:r>
          </a:p>
          <a:p>
            <a:pPr>
              <a:spcAft>
                <a:spcPts val="1200"/>
              </a:spcAft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Herramientas: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notebook: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hacer el código, probarlo y todo eso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Azure data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obtener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BiciMAD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crear el pipeline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poder ejecutar la aplicación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repo……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áfico 3" descr="Libros">
            <a:extLst>
              <a:ext uri="{FF2B5EF4-FFF2-40B4-BE49-F238E27FC236}">
                <a16:creationId xmlns:a16="http://schemas.microsoft.com/office/drawing/2014/main" id="{68F619E5-8D04-485C-B564-29EAB43FF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34" y="1667901"/>
            <a:ext cx="426575" cy="426575"/>
          </a:xfrm>
          <a:prstGeom prst="rect">
            <a:avLst/>
          </a:prstGeom>
        </p:spPr>
      </p:pic>
      <p:pic>
        <p:nvPicPr>
          <p:cNvPr id="6" name="Gráfico 5" descr="Herramientas">
            <a:extLst>
              <a:ext uri="{FF2B5EF4-FFF2-40B4-BE49-F238E27FC236}">
                <a16:creationId xmlns:a16="http://schemas.microsoft.com/office/drawing/2014/main" id="{68CC5FDA-6624-4B4A-A2E9-3B695F6C1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643" y="4531468"/>
            <a:ext cx="352541" cy="3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5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E63-B1D6-404D-8717-9A63E0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Y por supuesto una metodología meticulosa de ETC, es decir, extracción, transformación y carga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3CFCEF-0983-4ADD-B5B0-A8FC7E496923}"/>
              </a:ext>
            </a:extLst>
          </p:cNvPr>
          <p:cNvSpPr txBox="1"/>
          <p:nvPr/>
        </p:nvSpPr>
        <p:spPr>
          <a:xfrm>
            <a:off x="1101877" y="1695947"/>
            <a:ext cx="802168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Extracción: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BiciMAD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han obtenido los datos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Bicimad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través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guaradando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el archivo en local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Templos: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Por medio de la del ayuntamiento de Madrid y con la librería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Transformación: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transformación de los datos se ha realizado con el siguiente orden:</a:t>
            </a:r>
          </a:p>
          <a:p>
            <a:pPr>
              <a:spcAft>
                <a:spcPts val="1200"/>
              </a:spcAft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han convertido los datos en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han limpiado y renombrado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han unido todos los datos en una sola tabla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Sobre esa tabla se ha aplicado la función *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* para calcular la distancia entre el punto de interés y la estación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bicimad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 continuación se han creado dos funciones para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caluclar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 estación de bicis más cercana *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bicimad_mas_cercana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* y todas las estaciones ordenadas en función de la distancia *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Tabla_bicimad_cercana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pic>
        <p:nvPicPr>
          <p:cNvPr id="4098" name="Picture 2" descr="Extraer - Iconos gratis de interfaz">
            <a:extLst>
              <a:ext uri="{FF2B5EF4-FFF2-40B4-BE49-F238E27FC236}">
                <a16:creationId xmlns:a16="http://schemas.microsoft.com/office/drawing/2014/main" id="{B773EC37-C7C2-45F8-B75C-C046804D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6" y="1677117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Nube de sincronización">
            <a:extLst>
              <a:ext uri="{FF2B5EF4-FFF2-40B4-BE49-F238E27FC236}">
                <a16:creationId xmlns:a16="http://schemas.microsoft.com/office/drawing/2014/main" id="{51C47B8B-5E92-414D-A31A-AE49CE5A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722" y="2981676"/>
            <a:ext cx="516155" cy="51615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715AA73-83F4-452E-B03F-0F9815E45598}"/>
              </a:ext>
            </a:extLst>
          </p:cNvPr>
          <p:cNvSpPr txBox="1"/>
          <p:nvPr/>
        </p:nvSpPr>
        <p:spPr>
          <a:xfrm>
            <a:off x="217987" y="13256"/>
            <a:ext cx="3936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25145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E63-B1D6-404D-8717-9A63E0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Y por supuesto una metodología meticulosa de ETC, es decir, extracción, transformación y carga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3CFCEF-0983-4ADD-B5B0-A8FC7E496923}"/>
              </a:ext>
            </a:extLst>
          </p:cNvPr>
          <p:cNvSpPr txBox="1"/>
          <p:nvPr/>
        </p:nvSpPr>
        <p:spPr>
          <a:xfrm>
            <a:off x="1101877" y="1695947"/>
            <a:ext cx="802168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Más Transformación…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ha creado un archivo .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pyç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ha realizado un pipeline con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argparse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para conectar con la terminal.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ha introducido el código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 ha añadido una función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que recibe los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imputs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argparse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y del usuario para correr las funciones deseadas en función del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tipode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ejecución que haya seleccionado el usuario</a:t>
            </a:r>
          </a:p>
          <a:p>
            <a:pPr>
              <a:spcAft>
                <a:spcPts val="1200"/>
              </a:spcAft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>
              <a:spcAft>
                <a:spcPts val="1200"/>
              </a:spcAf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mencionado en el paso 4 del apartado anterior, se ordena que se cree un archivo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local en función del tipo de ejecución que seleccione el usuario</a:t>
            </a:r>
          </a:p>
        </p:txBody>
      </p:sp>
      <p:pic>
        <p:nvPicPr>
          <p:cNvPr id="6" name="Gráfico 5" descr="Descargar desde la nube">
            <a:extLst>
              <a:ext uri="{FF2B5EF4-FFF2-40B4-BE49-F238E27FC236}">
                <a16:creationId xmlns:a16="http://schemas.microsoft.com/office/drawing/2014/main" id="{1D0C008B-029E-41FE-857B-36D24A74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55" y="4060170"/>
            <a:ext cx="567771" cy="567771"/>
          </a:xfrm>
          <a:prstGeom prst="rect">
            <a:avLst/>
          </a:prstGeom>
        </p:spPr>
      </p:pic>
      <p:pic>
        <p:nvPicPr>
          <p:cNvPr id="7" name="Gráfico 6" descr="Nube de sincronización">
            <a:extLst>
              <a:ext uri="{FF2B5EF4-FFF2-40B4-BE49-F238E27FC236}">
                <a16:creationId xmlns:a16="http://schemas.microsoft.com/office/drawing/2014/main" id="{CADBE223-985E-4544-A3E8-B421B01F5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371" y="1628279"/>
            <a:ext cx="516155" cy="51615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8733E16-B14D-429F-BE62-DFFBC336290A}"/>
              </a:ext>
            </a:extLst>
          </p:cNvPr>
          <p:cNvSpPr txBox="1"/>
          <p:nvPr/>
        </p:nvSpPr>
        <p:spPr>
          <a:xfrm>
            <a:off x="217987" y="13256"/>
            <a:ext cx="3936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26613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E63-B1D6-404D-8717-9A63E0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Y ahora a poner cosas que nadie entiende…pero nosotros sí!!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733E16-B14D-429F-BE62-DFFBC336290A}"/>
              </a:ext>
            </a:extLst>
          </p:cNvPr>
          <p:cNvSpPr txBox="1"/>
          <p:nvPr/>
        </p:nvSpPr>
        <p:spPr>
          <a:xfrm>
            <a:off x="217987" y="13256"/>
            <a:ext cx="3936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Un poco de mi 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6EA5EA-D323-430B-BEB1-BF498552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17" y="1316608"/>
            <a:ext cx="6594417" cy="26318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5C6674-10BC-4680-91CC-9E77933F2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99" y="4227866"/>
            <a:ext cx="6613235" cy="26990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E21092-1572-4B1E-AF80-176170314CE8}"/>
              </a:ext>
            </a:extLst>
          </p:cNvPr>
          <p:cNvSpPr txBox="1"/>
          <p:nvPr/>
        </p:nvSpPr>
        <p:spPr>
          <a:xfrm>
            <a:off x="4254260" y="1326115"/>
            <a:ext cx="445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Importación librerías y un poco de </a:t>
            </a:r>
            <a:r>
              <a:rPr lang="es-ES" sz="1400" dirty="0" err="1">
                <a:solidFill>
                  <a:schemeClr val="bg1"/>
                </a:solidFill>
              </a:rPr>
              <a:t>argparse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2C3CE5-E631-42A9-A61C-24548959B42D}"/>
              </a:ext>
            </a:extLst>
          </p:cNvPr>
          <p:cNvSpPr txBox="1"/>
          <p:nvPr/>
        </p:nvSpPr>
        <p:spPr>
          <a:xfrm>
            <a:off x="4254260" y="4227866"/>
            <a:ext cx="445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Definamos funciones</a:t>
            </a:r>
          </a:p>
        </p:txBody>
      </p:sp>
    </p:spTree>
    <p:extLst>
      <p:ext uri="{BB962C8B-B14F-4D97-AF65-F5344CB8AC3E}">
        <p14:creationId xmlns:p14="http://schemas.microsoft.com/office/powerpoint/2010/main" val="82337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5E63-B1D6-404D-8717-9A63E0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Aunque empieza a pasar de castaño a oscuro…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733E16-B14D-429F-BE62-DFFBC336290A}"/>
              </a:ext>
            </a:extLst>
          </p:cNvPr>
          <p:cNvSpPr txBox="1"/>
          <p:nvPr/>
        </p:nvSpPr>
        <p:spPr>
          <a:xfrm>
            <a:off x="217987" y="13256"/>
            <a:ext cx="3936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Un poco de mi código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8B56C1-0A6B-4FDC-B408-080CEF2B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23" y="1320102"/>
            <a:ext cx="6619717" cy="406863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3E21092-1572-4B1E-AF80-176170314CE8}"/>
              </a:ext>
            </a:extLst>
          </p:cNvPr>
          <p:cNvSpPr txBox="1"/>
          <p:nvPr/>
        </p:nvSpPr>
        <p:spPr>
          <a:xfrm rot="16200000">
            <a:off x="-841320" y="2684666"/>
            <a:ext cx="445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Obteniendo mis datos y transformándolos</a:t>
            </a:r>
          </a:p>
        </p:txBody>
      </p:sp>
    </p:spTree>
    <p:extLst>
      <p:ext uri="{BB962C8B-B14F-4D97-AF65-F5344CB8AC3E}">
        <p14:creationId xmlns:p14="http://schemas.microsoft.com/office/powerpoint/2010/main" val="3648903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810</Words>
  <Application>Microsoft Office PowerPoint</Application>
  <PresentationFormat>Panorámica</PresentationFormat>
  <Paragraphs>76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Buscando mi Bicimad</vt:lpstr>
      <vt:lpstr>Índice </vt:lpstr>
      <vt:lpstr>El objetivo del proyecto es crear una aplicación que te calcule cual es la estación de BiciMAD más cercana al punto de interés seleccionado</vt:lpstr>
      <vt:lpstr>Pero para hacerlo, hay que realizar los siguientes pasos</vt:lpstr>
      <vt:lpstr>Todo suena muy bien y fácil, pero lleva mucho trabajo detrás, y para ello se han utilizado…</vt:lpstr>
      <vt:lpstr>Y por supuesto una metodología meticulosa de ETC, es decir, extracción, transformación y carga</vt:lpstr>
      <vt:lpstr>Y por supuesto una metodología meticulosa de ETC, es decir, extracción, transformación y carga</vt:lpstr>
      <vt:lpstr>Y ahora a poner cosas que nadie entiende…pero nosotros sí!!</vt:lpstr>
      <vt:lpstr>Aunque empieza a pasar de castaño a oscuro…</vt:lpstr>
      <vt:lpstr>Yo ya no sé ni lo que he hecho…</vt:lpstr>
      <vt:lpstr>Muchas gracias a todos los que me habéis echado una mano para lograrlo…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Buscando mi Bicimad</dc:title>
  <dc:creator>santi oriol</dc:creator>
  <cp:lastModifiedBy>santi oriol</cp:lastModifiedBy>
  <cp:revision>2</cp:revision>
  <dcterms:created xsi:type="dcterms:W3CDTF">2022-01-21T18:35:08Z</dcterms:created>
  <dcterms:modified xsi:type="dcterms:W3CDTF">2022-01-21T19:34:56Z</dcterms:modified>
</cp:coreProperties>
</file>