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84C7F-0D2F-47CA-8772-6C5A0929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65F10-07B6-40D6-8891-715AAA5C6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8ABEB-200B-48B9-98CE-0C05AED6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505C3-39A0-46B4-86B7-F095101A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E2737-1A24-4516-9821-0ACF11FB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06137-FF26-40DA-B120-24BE1925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E1739D-E8F7-40D4-B402-BC3DCA6DB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D8FF0-2B27-4335-B7D4-E47FAAA2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02473-8159-496C-8476-F337C4A6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4FC3A-5771-4690-8998-44D50659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1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9CC3ED-27BD-46B3-8EA8-BAB4D9E54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935747-6397-4322-95BA-DF7FD540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B2A28-C945-4C9C-807A-1A47B532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EE83D1-DC4D-430B-B589-B0A0BC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6CAD1-654F-426A-BA3C-CF352A8A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25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11ADD-1A70-47A3-A7C5-0AEF6DA1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A7498D-25BC-4A52-96A7-2ACA32FA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36B52-6548-4359-AB57-947BE9EB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6EA758-98AB-4904-876D-4D59EA25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1F3994-28AF-4ACE-8813-33408DAB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81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78EF6-03E9-46CB-A373-72ED87A7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12BCE-D5EE-4F5B-8DAA-6AB8181A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F1971-9293-49EF-AF69-69B6876B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06C5D8-5FAB-471C-9548-1BA887E4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A29B6-2B1F-4E0F-835E-898084C3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12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CFFD3-AF16-42BB-B4A3-34FD95C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57615-F8F3-4E82-9506-5DECC940B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E9856-DC0D-482C-BB44-D4B8B2CB3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9A361-F666-45AB-A172-F3BCA25B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59DC6-C883-46AE-8431-95CDF768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BBE409-569C-4BA3-97B1-F525559A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43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934DE-556E-4107-918F-B2A31572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866354-3A64-4FFA-A931-6C7685FF4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4CC81-6520-4A3C-B7DB-B932BBBAD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96D61E-9CCD-41E8-A9FC-726732A61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911893-15D7-4099-9A39-B08300200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73E8B-6A13-4BE1-BD2F-B0B483BD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B1A74-A218-4622-A755-42B3341F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46CD32-CC13-45C0-B783-B54DBB0A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93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E823D-666C-4F09-86FC-3907C6E7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E37FCD-5AFC-4AA5-AFBC-20769B92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D052A6-8184-49C5-A916-50B8B37B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2FF95C-2881-47FA-BDA9-27939C74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66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BCE4CB-B868-4B1A-BF2F-BE5C2C55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5BEBFC-99D0-4FFB-A1C9-C671DDB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69CF3-5FCE-471B-8B26-25EFD6D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7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EF923-CF15-4B18-B7C5-3A7248BD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82219-833D-4F15-8BC9-AB56E5752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B33AF-5497-4FA6-9F5C-8D827CC7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12C1C-98BB-4E09-8AC8-4728FDB5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773A8C-1630-4FED-AEF9-302C3AEB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1F52E-E167-4D9A-8AEA-2FF2E42C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05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8AAD2-89B9-4612-9FFE-F5B42563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E407D7-3817-404E-808C-224BE0DA6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D1CA89-9CEE-4AA9-9A44-59D37E0B8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AC7EE6-D5CD-409E-8D99-320820D2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3F259-8B24-49C9-B346-D99EBCBE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626D0D-9851-4DD5-BF94-65478BAB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0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266BD7-0837-4B51-9EAD-5868BC67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3895A-1E7C-4549-B4D7-F581F41C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721A5-6F1F-4E76-86EA-882EEAD25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0C463-ABCD-41D8-B17C-D9677105222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5AE82-E27D-4C1F-B196-C53E32B8B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F912B-3444-48D6-8BD3-B77263C98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19189-6F8F-4BFA-905A-E4DBC4AA6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12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2434D1C-1DF3-4E78-9662-68A1C6D0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709948"/>
            <a:ext cx="10076033" cy="54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39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 oriol</dc:creator>
  <cp:lastModifiedBy>santi oriol</cp:lastModifiedBy>
  <cp:revision>1</cp:revision>
  <dcterms:created xsi:type="dcterms:W3CDTF">2022-05-03T18:42:55Z</dcterms:created>
  <dcterms:modified xsi:type="dcterms:W3CDTF">2022-05-03T18:43:58Z</dcterms:modified>
</cp:coreProperties>
</file>