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15017ef0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15017ef0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15017ef0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15017ef0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715017ef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715017ef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15017ef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15017ef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15017ef0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15017ef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15017ef0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15017ef0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15017ef0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715017ef0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15017ef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15017ef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15017ef0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15017ef0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15017ef0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15017ef0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User Stories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3379"/>
            <a:ext cx="9144001" cy="3956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1741"/>
            <a:ext cx="9144002" cy="3980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25" y="611225"/>
            <a:ext cx="8839200" cy="3831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7597"/>
            <a:ext cx="9144002" cy="3948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7945"/>
            <a:ext cx="9143998" cy="3987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4039"/>
            <a:ext cx="9143999" cy="3975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0373"/>
            <a:ext cx="9143998" cy="3962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7375"/>
            <a:ext cx="9144001" cy="396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1500"/>
            <a:ext cx="9143998" cy="394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204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5313"/>
            <a:ext cx="9144001" cy="395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