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12b5548c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12b5548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12b5548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12b5548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712b5548c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712b5548c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2b5548c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712b5548c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12b5548c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12b5548c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12b5548c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12b5548c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12b5548ca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12b5548c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12b5548ca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12b5548ca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12b5548ca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12b5548ca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12b5548ca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12b5548ca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262626"/>
                </a:solidFill>
                <a:latin typeface="Meiryo"/>
                <a:ea typeface="Meiryo"/>
                <a:cs typeface="Meiryo"/>
                <a:sym typeface="Meiryo"/>
              </a:rPr>
              <a:t>Sprint Backlog de Azure Boards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9016"/>
            <a:ext cx="9144000" cy="420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0254"/>
            <a:ext cx="9143999" cy="4487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38" y="1671638"/>
            <a:ext cx="46577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843088"/>
            <a:ext cx="71437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8175"/>
            <a:ext cx="8839201" cy="1367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9225"/>
            <a:ext cx="8839201" cy="1385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1009650"/>
            <a:ext cx="79438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8" y="1147763"/>
            <a:ext cx="82010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3" y="1571625"/>
            <a:ext cx="81438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0250"/>
            <a:ext cx="8839200" cy="450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