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12b5548c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12b5548c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12b5548c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712b5548c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712b5548c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712b5548c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12b5548ca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712b5548ca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712b5548c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712b5548c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712b5548c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712b5548c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12b5548ca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12b5548ca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12b5548ca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12b5548ca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712b5548ca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712b5548ca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12b5548ca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712b5548ca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solidFill>
                  <a:srgbClr val="262626"/>
                </a:solidFill>
                <a:latin typeface="Meiryo"/>
                <a:ea typeface="Meiryo"/>
                <a:cs typeface="Meiryo"/>
                <a:sym typeface="Meiryo"/>
              </a:rPr>
              <a:t>Tablero Completo de Azure</a:t>
            </a:r>
            <a:br>
              <a:rPr lang="en" sz="5000" b="1" dirty="0">
                <a:solidFill>
                  <a:srgbClr val="262626"/>
                </a:solidFill>
                <a:latin typeface="Meiryo"/>
                <a:ea typeface="Meiryo"/>
                <a:cs typeface="Meiryo"/>
                <a:sym typeface="Meiryo"/>
              </a:rPr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9016"/>
            <a:ext cx="9144000" cy="4205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80254"/>
            <a:ext cx="9143999" cy="4487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138" y="1671638"/>
            <a:ext cx="46577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1843088"/>
            <a:ext cx="71437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8175"/>
            <a:ext cx="8839201" cy="1367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9225"/>
            <a:ext cx="8839201" cy="1385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1009650"/>
            <a:ext cx="794385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88" y="1147763"/>
            <a:ext cx="82010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63" y="1571625"/>
            <a:ext cx="814387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0250"/>
            <a:ext cx="8839200" cy="450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On-screen Show (16:9)</PresentationFormat>
  <Paragraphs>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Meiryo</vt:lpstr>
      <vt:lpstr>Arial</vt:lpstr>
      <vt:lpstr>Simple Light</vt:lpstr>
      <vt:lpstr>Tablero Completo de Azure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Tablero Completo de Azure </dc:title>
  <cp:lastModifiedBy>Santiago Irazoqui</cp:lastModifiedBy>
  <cp:revision>1</cp:revision>
  <dcterms:modified xsi:type="dcterms:W3CDTF">2022-10-22T01:29:43Z</dcterms:modified>
</cp:coreProperties>
</file>