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9.jp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952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768443" y="5407782"/>
            <a:ext cx="76071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Storage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7950975" y="-147375"/>
            <a:ext cx="10364700" cy="1058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124857" y="2858126"/>
            <a:ext cx="5939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Escribir/Leer Objetos en LocalStorage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124850" y="4627600"/>
            <a:ext cx="5939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Debemos transformar el objeto a formato JSON para poder guardarlo en nuestro LocalStorage y realizar el proceso inverso para poder obtener de nuevo nuestro objeto.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8192175" y="3297075"/>
            <a:ext cx="9518100" cy="5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setItem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'user'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stringify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2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'Ivan'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2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'contraseñajaja'</a:t>
            </a:r>
            <a:endParaRPr b="0" i="0" sz="2250" u="none" cap="none" strike="noStrike">
              <a:solidFill>
                <a:srgbClr val="98C37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}));</a:t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getItem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'user'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"Mi objeto"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2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2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22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13090800" y="3297075"/>
            <a:ext cx="3212400" cy="5553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0375300" y="5538750"/>
            <a:ext cx="1869300" cy="5553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2950250" y="1775175"/>
            <a:ext cx="3493500" cy="1016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Transforma a formato JSON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" name="Google Shape;178;p22"/>
          <p:cNvCxnSpPr>
            <a:endCxn id="177" idx="2"/>
          </p:cNvCxnSpPr>
          <p:nvPr/>
        </p:nvCxnSpPr>
        <p:spPr>
          <a:xfrm rot="10800000">
            <a:off x="14697000" y="2791875"/>
            <a:ext cx="0" cy="5052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1309950" y="6094050"/>
            <a:ext cx="0" cy="5052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2"/>
          <p:cNvSpPr/>
          <p:nvPr/>
        </p:nvSpPr>
        <p:spPr>
          <a:xfrm>
            <a:off x="9563200" y="6599250"/>
            <a:ext cx="3493500" cy="1016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Devuelve el objeto que se corresponde con el JSON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950975" y="-147375"/>
            <a:ext cx="10364700" cy="1058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110782" y="2894213"/>
            <a:ext cx="5939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Escribir/Leer Arrays en LocalStorage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1110775" y="4591363"/>
            <a:ext cx="5939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Al igual que en los objetos debemos utilizar los métodos 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JSON.stringify()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 y 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JSON.parse() 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para poder escribir y leer arrays en nuestro LocalStorage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8233500" y="3452850"/>
            <a:ext cx="100545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personajesAnime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'Levi'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'Mikasa'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'Zoro'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'Luffy'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'Tanjiro'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'Nezuko'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setItem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"anime"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stringify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personajesAnime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getItem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"anime"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0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0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"Mi array"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0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0" i="0" lang="en-US" sz="20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0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2112025" y="0"/>
            <a:ext cx="6175975" cy="44038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-164081"/>
            <a:ext cx="3733069" cy="2221717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028700" y="1028700"/>
            <a:ext cx="7607129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26383" r="26383" t="0"/>
          <a:stretch/>
        </p:blipFill>
        <p:spPr>
          <a:xfrm>
            <a:off x="10661320" y="1028700"/>
            <a:ext cx="6597980" cy="9306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30750" y="3988888"/>
            <a:ext cx="9462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Web Storage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Tipos de almacenamiento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Escribir/Leer datos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Borrar datos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Escribir/Leer objetos y arrays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28169" r="28169" t="0"/>
          <a:stretch/>
        </p:blipFill>
        <p:spPr>
          <a:xfrm>
            <a:off x="11426808" y="1813572"/>
            <a:ext cx="5067003" cy="773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8780306"/>
            <a:ext cx="16230600" cy="150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948925" y="3250500"/>
            <a:ext cx="12912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¿Qué es Web Storage?</a:t>
            </a:r>
            <a:endParaRPr b="1" i="0" sz="6500" u="none" cap="none" strike="noStrike">
              <a:solidFill>
                <a:srgbClr val="F7F9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111100" y="4789100"/>
            <a:ext cx="13368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Storage es la nueva característica que traen los navegadores actuales gracias a HTML5 para guardar información en el lado del cliente.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111100" y="6366550"/>
            <a:ext cx="1348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información la guardamos al igual en pares clave-valor. Todo lo guardado resulta ser una cadena y la información es persistente sólo del lado del cliente.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1304825" y="1091525"/>
            <a:ext cx="15562585" cy="8431190"/>
            <a:chOff x="-932228" y="-2401811"/>
            <a:chExt cx="20750116" cy="11241588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-932228" y="-436823"/>
              <a:ext cx="18659400" cy="9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 dos mecanismos en el almacenamiento web son los siguientes:</a:t>
              </a:r>
              <a:endParaRPr b="0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LocalStorage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SessionStorage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Usos y limitaciones: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5-10Mb según navegador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Almacenamiento local (lectura/escritura cliente)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Sin caducidad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Funcionamiento clave/valor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4191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1D"/>
                </a:buClr>
                <a:buSzPts val="3000"/>
                <a:buFont typeface="Poppins"/>
                <a:buChar char="●"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La información de ambas puede ser eliminada si se limpia la información guardada en el navegador.</a:t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31F1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-932212" y="-2401811"/>
              <a:ext cx="207501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Tipos de almacenamiento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131875" y="4102550"/>
            <a:ext cx="12912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LocalStorage vs SessionStorage</a:t>
            </a:r>
            <a:endParaRPr b="1" i="0" sz="6500" u="none" cap="none" strike="noStrike">
              <a:solidFill>
                <a:srgbClr val="F7F9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131875" y="5537225"/>
            <a:ext cx="13368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Storage sólo será válida para la ventana actual en la que estamos navegando y solo son accesibles para el dominio actual.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0" y="5147075"/>
            <a:ext cx="18315600" cy="528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110768" y="2156100"/>
            <a:ext cx="15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Escribir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192500" y="2884038"/>
            <a:ext cx="15903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Tenemos 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dos formas diferentes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 de guardar datos en LocalStorage: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600"/>
              <a:buFont typeface="Work Sans"/>
              <a:buChar char="●"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Utilizando el método “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setItem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” de LocalStorage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600"/>
              <a:buFont typeface="Work Sans"/>
              <a:buChar char="●"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Utilizando el “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” como si estuviéramos creando una nueva propiedad de LocalStorage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110775" y="6890675"/>
            <a:ext cx="11745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setItem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300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300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'Sofía'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300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'La Profe'</a:t>
            </a:r>
            <a:endParaRPr b="0" i="0" sz="3000" u="none" cap="none" strike="noStrike">
              <a:solidFill>
                <a:srgbClr val="98C37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5147075"/>
            <a:ext cx="18315600" cy="528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110768" y="2156100"/>
            <a:ext cx="15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Leer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192500" y="2884038"/>
            <a:ext cx="15903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Tenemos 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dos formas diferentes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 de leer datos en LocalStorage: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600"/>
              <a:buFont typeface="Work Sans"/>
              <a:buChar char="●"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Utilizando el método “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getItem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” de LocalStorage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600"/>
              <a:buFont typeface="Work Sans"/>
              <a:buChar char="●"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Utilizando el “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” como si estuviéramos accediendo a una propiedad de LocalStorage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66275" y="6875425"/>
            <a:ext cx="124692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300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getItem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300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300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300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lastName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300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300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-95525" y="5438025"/>
            <a:ext cx="18315600" cy="528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110768" y="2156100"/>
            <a:ext cx="15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Borrar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192500" y="2884038"/>
            <a:ext cx="159030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Para eliminar datos concretos en LocalStorage debemos indicar 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la clave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 que queremos borrar.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En el caso de que queramos 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borrar todo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 lo que hay en LocalStorage utilizaremos el método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r>
              <a:rPr b="1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clear</a:t>
            </a: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”.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192500" y="6512025"/>
            <a:ext cx="75399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removeItem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300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300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b="0" i="0" lang="en-US" sz="300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300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5147075"/>
            <a:ext cx="18315600" cy="528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110768" y="2156100"/>
            <a:ext cx="15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Leyendo todo lo que hay guardado en LocalStorage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192500" y="3158975"/>
            <a:ext cx="15903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Para poder leer todo lo que tenemos guardado en nuestro LocalStorage deberemos iterar sobre cada elemento dentro de él.</a:t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1110775" y="6471600"/>
            <a:ext cx="121572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n-US" sz="27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2750" u="none" cap="none" strike="noStrike">
                <a:solidFill>
                  <a:srgbClr val="D19A6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n-US" sz="27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-US" sz="27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n-US" sz="27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27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750" u="none" cap="none" strike="noStrike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7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7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7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7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7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7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b="0" i="0" lang="en-US" sz="27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b="0" i="0" lang="en-US" sz="2750" u="none" cap="none" strike="noStrike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750" u="none" cap="none" strike="noStrike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getItem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750" u="none" cap="none" strike="noStrike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en-US" sz="2750" u="none" cap="none" strike="noStrike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b="0" i="0" lang="en-US" sz="2750" u="none" cap="none" strike="noStrike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27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2750" u="none" cap="none" strike="noStrike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