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0CD16-191F-4898-8E3C-282C7E24D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DFE5AC-323F-46E3-907D-B3A08E536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E935EE-A994-4A0F-9302-ED0C1144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E77-B6A1-47B9-999F-B3F287E363C9}" type="datetimeFigureOut">
              <a:rPr lang="es-AR" smtClean="0"/>
              <a:t>26/10/2025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49E44F-55C7-4CE9-A82C-C1F55F67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77FE62-E0B7-4F85-96FE-7D35EB95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2C27-BB8D-4A92-81A1-283B19E66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09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727E8-BAD2-40CC-A9DC-C36A3568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89D109-E7AF-4937-8E27-1EFB16131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BFF149-C4E1-4D0B-89F8-24252B1E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E77-B6A1-47B9-999F-B3F287E363C9}" type="datetimeFigureOut">
              <a:rPr lang="es-AR" smtClean="0"/>
              <a:t>26/10/2025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23E7C6-6F5A-410E-B170-B47E15A1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AEEB91-3335-4D61-850C-5A3A5F88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2C27-BB8D-4A92-81A1-283B19E66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809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294185-6B55-49C0-8B80-9186D5AB9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47AA37-27B6-4555-9149-2F1B80803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B2687-A104-4DEA-A1CF-5C5B2E87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E77-B6A1-47B9-999F-B3F287E363C9}" type="datetimeFigureOut">
              <a:rPr lang="es-AR" smtClean="0"/>
              <a:t>26/10/2025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B6D37B-D009-4106-AADD-C4A9B0A1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A81481-DDA6-4A4D-B6A1-5C1BCD53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2C27-BB8D-4A92-81A1-283B19E66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121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D270D-AA78-4379-AD80-31869323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92764-6373-4C12-83CF-84B615FAF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EF0BF4-A82C-4535-9055-B65780C8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E77-B6A1-47B9-999F-B3F287E363C9}" type="datetimeFigureOut">
              <a:rPr lang="es-AR" smtClean="0"/>
              <a:t>26/10/2025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FCFE0-CF2E-4926-9C8F-7850C175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C00B9E-D3DA-481A-92C6-3B5A6359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2C27-BB8D-4A92-81A1-283B19E66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049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5E1C9-FFD8-44E8-A811-848BFF73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B85501-1631-4BF1-A904-B837C3328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EF6F1C-45F4-41DD-8A44-7E8CAAF7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E77-B6A1-47B9-999F-B3F287E363C9}" type="datetimeFigureOut">
              <a:rPr lang="es-AR" smtClean="0"/>
              <a:t>26/10/2025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B8483-0E7E-4748-876E-7CCA3CC8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594BB8-4747-4DCD-98A6-FC1587FD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2C27-BB8D-4A92-81A1-283B19E66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123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2C59D-13B9-4999-B7EE-29F27A7D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B11D90-E0C5-49D0-94E8-129FDD731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26BABF-72E7-4661-8422-1E55299AF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F3E220-1E5C-4C8D-9DEB-F9790E9B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E77-B6A1-47B9-999F-B3F287E363C9}" type="datetimeFigureOut">
              <a:rPr lang="es-AR" smtClean="0"/>
              <a:t>26/10/2025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E1292B-3EBE-46A5-86AA-A839DF1B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4778D3-3B98-48D6-BA38-6EBB3603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2C27-BB8D-4A92-81A1-283B19E66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526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5CC57-4A6E-4DEC-9491-2BE4F771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AA0DB7-2306-4676-BACF-15C5EC18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7FECD7-5AF2-4F47-A704-0EDC45E14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4778E4-650D-4CFB-A57F-F7096EF35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FEABA4-D2A9-45E6-AA30-822BF374A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27A118-DE64-4EAD-B962-A23FBED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E77-B6A1-47B9-999F-B3F287E363C9}" type="datetimeFigureOut">
              <a:rPr lang="es-AR" smtClean="0"/>
              <a:t>26/10/2025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4C6BB8-EF50-47D0-8D16-14DDD38F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B24995-2C8C-479F-B416-C22635E3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2C27-BB8D-4A92-81A1-283B19E66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032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902A5-AA55-4EB5-A1FC-6A9AF508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EEE194-1278-455A-AC72-F05150E8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E77-B6A1-47B9-999F-B3F287E363C9}" type="datetimeFigureOut">
              <a:rPr lang="es-AR" smtClean="0"/>
              <a:t>26/10/2025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0FD096-E49B-477D-9532-03B48E5A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FFD02D-8318-4A45-9A6B-E46EA5B8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2C27-BB8D-4A92-81A1-283B19E66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208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B7C15F-194E-4D22-A775-1CD862FE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E77-B6A1-47B9-999F-B3F287E363C9}" type="datetimeFigureOut">
              <a:rPr lang="es-AR" smtClean="0"/>
              <a:t>26/10/2025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72C596-1179-41D0-9DCD-6B064B0D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32A6DC-F5C7-44C5-9492-84CAEFDB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2C27-BB8D-4A92-81A1-283B19E66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697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55ADE-2A43-452D-BF46-F84FB173B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10AD54-DE48-4362-996E-A5DCEF6FE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87DB32-8FBC-4F8A-89BF-A93B1C715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929F57-8224-49A7-AF11-8DD8BCEC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E77-B6A1-47B9-999F-B3F287E363C9}" type="datetimeFigureOut">
              <a:rPr lang="es-AR" smtClean="0"/>
              <a:t>26/10/2025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6FF67D-F2D2-4F2C-9799-15F0C6A4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F046D6-193B-4F44-A38C-CC88FC63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2C27-BB8D-4A92-81A1-283B19E66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94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9D495-78F0-4CC1-A4C7-01DBFC9BF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CB25894-746C-4458-8552-587F6B25B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CFFA9F-2D00-41A2-8DC2-94CD6F6F4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E139C2-70C7-4F53-897F-6153A977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2EE77-B6A1-47B9-999F-B3F287E363C9}" type="datetimeFigureOut">
              <a:rPr lang="es-AR" smtClean="0"/>
              <a:t>26/10/2025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A87706-2F12-413D-8C84-E034534C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3EFD52-32B4-4009-ABE6-17F19AA4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2C27-BB8D-4A92-81A1-283B19E66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991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19F0EEA-2784-4DB0-92F6-82C91E41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EAB8B2-6FA8-426B-A6F1-F029769C5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A5C9E3-76AF-4A70-B4CA-D5A7FBE89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2EE77-B6A1-47B9-999F-B3F287E363C9}" type="datetimeFigureOut">
              <a:rPr lang="es-AR" smtClean="0"/>
              <a:t>26/10/2025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F0F271-AC7F-4E11-B69B-07F5FEB75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78409E-822E-4FA2-8DBE-B2659E325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2C27-BB8D-4A92-81A1-283B19E667D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583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AAF23-B714-415B-82C6-700F8F1C3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Estructura del Subproyecto</a:t>
            </a:r>
            <a:endParaRPr lang="es-AR" b="1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C5C936C-4EB2-4F08-A088-FB15E78E7FA0}"/>
              </a:ext>
            </a:extLst>
          </p:cNvPr>
          <p:cNvCxnSpPr/>
          <p:nvPr/>
        </p:nvCxnSpPr>
        <p:spPr>
          <a:xfrm>
            <a:off x="2001078" y="3617843"/>
            <a:ext cx="83356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75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AE71F-92A4-425B-916F-47E1B694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dirty="0">
                <a:latin typeface="+mn-lt"/>
              </a:rPr>
              <a:t>Catálogo (Diccionario base)</a:t>
            </a:r>
            <a:endParaRPr lang="es-AR" b="1" dirty="0">
              <a:latin typeface="+mn-lt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F5DCB25-78E8-4038-ADDD-5C40B8420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904" y="1690688"/>
            <a:ext cx="6970643" cy="4047081"/>
          </a:xfr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3FBE256-BBF3-453A-A429-9B4F76A8975D}"/>
              </a:ext>
            </a:extLst>
          </p:cNvPr>
          <p:cNvCxnSpPr/>
          <p:nvPr/>
        </p:nvCxnSpPr>
        <p:spPr>
          <a:xfrm>
            <a:off x="1683026" y="1364973"/>
            <a:ext cx="83356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8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3DCCD-49B4-4A18-86FC-E0A41D8B2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4" y="434465"/>
            <a:ext cx="10515600" cy="1325563"/>
          </a:xfrm>
        </p:spPr>
        <p:txBody>
          <a:bodyPr/>
          <a:lstStyle/>
          <a:p>
            <a:pPr algn="ctr"/>
            <a:r>
              <a:rPr lang="es-ES" b="1" dirty="0">
                <a:latin typeface="+mn-lt"/>
              </a:rPr>
              <a:t>Carpeta imágenes</a:t>
            </a:r>
            <a:endParaRPr lang="es-AR" b="1" dirty="0"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634B99-C8DB-4886-AD8D-5B4A9580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1752366"/>
            <a:ext cx="9211961" cy="3353268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EE6A528-0DAE-4F45-8AA0-9AED03C87C1D}"/>
              </a:ext>
            </a:extLst>
          </p:cNvPr>
          <p:cNvCxnSpPr/>
          <p:nvPr/>
        </p:nvCxnSpPr>
        <p:spPr>
          <a:xfrm>
            <a:off x="1683026" y="1364973"/>
            <a:ext cx="833561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75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B69A5-7D79-423A-9437-1694EF6B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+mn-lt"/>
              </a:rPr>
              <a:t>Partes de pantalla</a:t>
            </a:r>
            <a:endParaRPr lang="es-AR" b="1" dirty="0">
              <a:latin typeface="+mn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A42D94-1634-42B3-BE0F-CACE62A0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123" y="1185862"/>
            <a:ext cx="4086225" cy="44862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24C35FE-93AB-4C99-B873-F4A097C4DC47}"/>
              </a:ext>
            </a:extLst>
          </p:cNvPr>
          <p:cNvSpPr/>
          <p:nvPr/>
        </p:nvSpPr>
        <p:spPr>
          <a:xfrm>
            <a:off x="7008123" y="1457739"/>
            <a:ext cx="4086225" cy="934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5F5A91E-21AB-4401-92BE-09D3DD221FD2}"/>
              </a:ext>
            </a:extLst>
          </p:cNvPr>
          <p:cNvSpPr/>
          <p:nvPr/>
        </p:nvSpPr>
        <p:spPr>
          <a:xfrm>
            <a:off x="7008123" y="2392225"/>
            <a:ext cx="4086225" cy="934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6459D2A-25AA-4265-90BE-C25922C1D1F6}"/>
              </a:ext>
            </a:extLst>
          </p:cNvPr>
          <p:cNvSpPr/>
          <p:nvPr/>
        </p:nvSpPr>
        <p:spPr>
          <a:xfrm>
            <a:off x="7008122" y="3332059"/>
            <a:ext cx="4086225" cy="1862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BD663C8-CAFC-4FF2-8807-E9E766CC9E4B}"/>
              </a:ext>
            </a:extLst>
          </p:cNvPr>
          <p:cNvSpPr/>
          <p:nvPr/>
        </p:nvSpPr>
        <p:spPr>
          <a:xfrm>
            <a:off x="7008121" y="5202516"/>
            <a:ext cx="4086225" cy="469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BE5B0B5-D6B9-4F69-9567-8AFAC7868AEB}"/>
              </a:ext>
            </a:extLst>
          </p:cNvPr>
          <p:cNvCxnSpPr>
            <a:cxnSpLocks/>
          </p:cNvCxnSpPr>
          <p:nvPr/>
        </p:nvCxnSpPr>
        <p:spPr>
          <a:xfrm flipV="1">
            <a:off x="5274365" y="1966190"/>
            <a:ext cx="1720504" cy="43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39D737B-EEAC-4079-B723-A9E4F93CCFFE}"/>
              </a:ext>
            </a:extLst>
          </p:cNvPr>
          <p:cNvCxnSpPr>
            <a:cxnSpLocks/>
          </p:cNvCxnSpPr>
          <p:nvPr/>
        </p:nvCxnSpPr>
        <p:spPr>
          <a:xfrm>
            <a:off x="5274365" y="2620339"/>
            <a:ext cx="1497496" cy="35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7F462B1-FD77-4CB0-AAE4-D4283EB02A1D}"/>
              </a:ext>
            </a:extLst>
          </p:cNvPr>
          <p:cNvCxnSpPr>
            <a:cxnSpLocks/>
          </p:cNvCxnSpPr>
          <p:nvPr/>
        </p:nvCxnSpPr>
        <p:spPr>
          <a:xfrm>
            <a:off x="5016986" y="3551583"/>
            <a:ext cx="183438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303EE64-E06A-4661-ACC0-0C328D2B1D4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4607199" y="5419636"/>
            <a:ext cx="2244175" cy="17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AB74023-6F21-47B1-B640-3CB317FBFA48}"/>
              </a:ext>
            </a:extLst>
          </p:cNvPr>
          <p:cNvSpPr txBox="1"/>
          <p:nvPr/>
        </p:nvSpPr>
        <p:spPr>
          <a:xfrm>
            <a:off x="838200" y="1766768"/>
            <a:ext cx="4627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Sección de ENTRADA/SELECCIÓN</a:t>
            </a:r>
          </a:p>
          <a:p>
            <a:endParaRPr lang="es-AR" sz="2400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31E85F2-529F-4C6C-A613-EFA97125544E}"/>
              </a:ext>
            </a:extLst>
          </p:cNvPr>
          <p:cNvSpPr txBox="1"/>
          <p:nvPr/>
        </p:nvSpPr>
        <p:spPr>
          <a:xfrm>
            <a:off x="996813" y="2390670"/>
            <a:ext cx="3927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CARATULA y Botón de pedido</a:t>
            </a:r>
          </a:p>
          <a:p>
            <a:endParaRPr lang="es-AR" sz="2400" b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1169133-FF2C-43AC-98A0-5A95E03380A7}"/>
              </a:ext>
            </a:extLst>
          </p:cNvPr>
          <p:cNvSpPr txBox="1"/>
          <p:nvPr/>
        </p:nvSpPr>
        <p:spPr>
          <a:xfrm>
            <a:off x="930761" y="3320704"/>
            <a:ext cx="4086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Sección de la Cola de Emisión</a:t>
            </a:r>
          </a:p>
          <a:p>
            <a:pPr algn="ctr"/>
            <a:r>
              <a:rPr lang="es-ES" sz="2400" b="1" dirty="0"/>
              <a:t>(Con </a:t>
            </a:r>
            <a:r>
              <a:rPr lang="es-ES" sz="2400" b="1" dirty="0" err="1"/>
              <a:t>Treeview</a:t>
            </a:r>
            <a:r>
              <a:rPr lang="es-ES" sz="2400" b="1" dirty="0"/>
              <a:t>)</a:t>
            </a:r>
          </a:p>
          <a:p>
            <a:endParaRPr lang="es-AR" sz="2400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72ED513-E5C1-4F6C-8C1D-093B02C23D9F}"/>
              </a:ext>
            </a:extLst>
          </p:cNvPr>
          <p:cNvSpPr txBox="1"/>
          <p:nvPr/>
        </p:nvSpPr>
        <p:spPr>
          <a:xfrm>
            <a:off x="1097652" y="4819471"/>
            <a:ext cx="3509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Botón de cancelar ultimo pedido realizado</a:t>
            </a:r>
          </a:p>
          <a:p>
            <a:endParaRPr lang="es-AR" sz="2400" b="1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BE5C09CC-F15A-4B88-B05F-399DF51DFA1E}"/>
              </a:ext>
            </a:extLst>
          </p:cNvPr>
          <p:cNvCxnSpPr>
            <a:cxnSpLocks/>
          </p:cNvCxnSpPr>
          <p:nvPr/>
        </p:nvCxnSpPr>
        <p:spPr>
          <a:xfrm>
            <a:off x="930761" y="1351721"/>
            <a:ext cx="45351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46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39</Words>
  <Application>Microsoft Office PowerPoint</Application>
  <PresentationFormat>Panorámica</PresentationFormat>
  <Paragraphs>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Estructura del Subproyecto</vt:lpstr>
      <vt:lpstr>Catálogo (Diccionario base)</vt:lpstr>
      <vt:lpstr>Carpeta imágenes</vt:lpstr>
      <vt:lpstr>Partes de pantalla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7</cp:revision>
  <dcterms:created xsi:type="dcterms:W3CDTF">2025-10-26T23:12:43Z</dcterms:created>
  <dcterms:modified xsi:type="dcterms:W3CDTF">2025-10-27T01:05:16Z</dcterms:modified>
</cp:coreProperties>
</file>