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DC76-E099-449F-A5D5-36FC2C429B13}" type="datetimeFigureOut">
              <a:rPr lang="es-CO" smtClean="0"/>
              <a:t>03/02/2019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049F-BC00-49A8-B704-267F55C31B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6538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DC76-E099-449F-A5D5-36FC2C429B13}" type="datetimeFigureOut">
              <a:rPr lang="es-CO" smtClean="0"/>
              <a:t>03/02/2019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049F-BC00-49A8-B704-267F55C31B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078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DC76-E099-449F-A5D5-36FC2C429B13}" type="datetimeFigureOut">
              <a:rPr lang="es-CO" smtClean="0"/>
              <a:t>03/02/2019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049F-BC00-49A8-B704-267F55C31B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825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DC76-E099-449F-A5D5-36FC2C429B13}" type="datetimeFigureOut">
              <a:rPr lang="es-CO" smtClean="0"/>
              <a:t>03/02/2019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049F-BC00-49A8-B704-267F55C31BCD}" type="slidenum">
              <a:rPr lang="es-CO" smtClean="0"/>
              <a:t>‹Nº›</a:t>
            </a:fld>
            <a:endParaRPr lang="es-CO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7262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DC76-E099-449F-A5D5-36FC2C429B13}" type="datetimeFigureOut">
              <a:rPr lang="es-CO" smtClean="0"/>
              <a:t>03/02/2019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049F-BC00-49A8-B704-267F55C31B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7556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DC76-E099-449F-A5D5-36FC2C429B13}" type="datetimeFigureOut">
              <a:rPr lang="es-CO" smtClean="0"/>
              <a:t>03/02/2019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049F-BC00-49A8-B704-267F55C31B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5512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DC76-E099-449F-A5D5-36FC2C429B13}" type="datetimeFigureOut">
              <a:rPr lang="es-CO" smtClean="0"/>
              <a:t>03/02/2019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049F-BC00-49A8-B704-267F55C31B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5572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DC76-E099-449F-A5D5-36FC2C429B13}" type="datetimeFigureOut">
              <a:rPr lang="es-CO" smtClean="0"/>
              <a:t>03/02/2019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049F-BC00-49A8-B704-267F55C31B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57151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DC76-E099-449F-A5D5-36FC2C429B13}" type="datetimeFigureOut">
              <a:rPr lang="es-CO" smtClean="0"/>
              <a:t>03/02/2019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049F-BC00-49A8-B704-267F55C31B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5931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DC76-E099-449F-A5D5-36FC2C429B13}" type="datetimeFigureOut">
              <a:rPr lang="es-CO" smtClean="0"/>
              <a:t>03/02/2019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049F-BC00-49A8-B704-267F55C31B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5837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DC76-E099-449F-A5D5-36FC2C429B13}" type="datetimeFigureOut">
              <a:rPr lang="es-CO" smtClean="0"/>
              <a:t>03/02/2019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049F-BC00-49A8-B704-267F55C31B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24592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DC76-E099-449F-A5D5-36FC2C429B13}" type="datetimeFigureOut">
              <a:rPr lang="es-CO" smtClean="0"/>
              <a:t>03/02/2019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049F-BC00-49A8-B704-267F55C31B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2872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DC76-E099-449F-A5D5-36FC2C429B13}" type="datetimeFigureOut">
              <a:rPr lang="es-CO" smtClean="0"/>
              <a:t>03/02/2019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049F-BC00-49A8-B704-267F55C31B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8984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DC76-E099-449F-A5D5-36FC2C429B13}" type="datetimeFigureOut">
              <a:rPr lang="es-CO" smtClean="0"/>
              <a:t>03/02/2019</a:t>
            </a:fld>
            <a:endParaRPr lang="es-C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049F-BC00-49A8-B704-267F55C31B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9783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DC76-E099-449F-A5D5-36FC2C429B13}" type="datetimeFigureOut">
              <a:rPr lang="es-CO" smtClean="0"/>
              <a:t>03/02/2019</a:t>
            </a:fld>
            <a:endParaRPr lang="es-C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049F-BC00-49A8-B704-267F55C31B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6423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DC76-E099-449F-A5D5-36FC2C429B13}" type="datetimeFigureOut">
              <a:rPr lang="es-CO" smtClean="0"/>
              <a:t>03/02/2019</a:t>
            </a:fld>
            <a:endParaRPr lang="es-C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049F-BC00-49A8-B704-267F55C31B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738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DC76-E099-449F-A5D5-36FC2C429B13}" type="datetimeFigureOut">
              <a:rPr lang="es-CO" smtClean="0"/>
              <a:t>03/02/2019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049F-BC00-49A8-B704-267F55C31B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1723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B35DC76-E099-449F-A5D5-36FC2C429B13}" type="datetimeFigureOut">
              <a:rPr lang="es-CO" smtClean="0"/>
              <a:t>03/02/2019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4049F-BC00-49A8-B704-267F55C31B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4883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8376B7-D829-412D-8681-C96CDB796C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Problema zonas militares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E49426-4C50-4B18-9C60-28D3ECA855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CO" dirty="0"/>
              <a:t>PRESETADO POR:</a:t>
            </a:r>
          </a:p>
          <a:p>
            <a:r>
              <a:rPr lang="es-CO" dirty="0"/>
              <a:t>Santiago </a:t>
            </a:r>
            <a:r>
              <a:rPr lang="es-CO" dirty="0" err="1"/>
              <a:t>Alvarez</a:t>
            </a:r>
            <a:r>
              <a:rPr lang="es-CO" dirty="0"/>
              <a:t> Rivera</a:t>
            </a:r>
          </a:p>
          <a:p>
            <a:r>
              <a:rPr lang="es-CO" dirty="0"/>
              <a:t>Nicolas Sanabria </a:t>
            </a:r>
            <a:r>
              <a:rPr lang="es-CO" dirty="0" err="1"/>
              <a:t>ortiz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27416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04B3B-3A0D-424C-AE77-788DB37DF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920" y="439466"/>
            <a:ext cx="9404723" cy="1400530"/>
          </a:xfrm>
        </p:spPr>
        <p:txBody>
          <a:bodyPr/>
          <a:lstStyle/>
          <a:p>
            <a:r>
              <a:rPr lang="es-CO" dirty="0"/>
              <a:t>1.Identificacion del problema.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11B85D-F427-4613-8384-5B2070B15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39996"/>
            <a:ext cx="8946541" cy="4195481"/>
          </a:xfrm>
        </p:spPr>
        <p:txBody>
          <a:bodyPr/>
          <a:lstStyle/>
          <a:p>
            <a:r>
              <a:rPr lang="es-CO" dirty="0"/>
              <a:t>Problema: Difícil identificación de las zonas militares en Colombia, por los atentados.</a:t>
            </a:r>
          </a:p>
          <a:p>
            <a:r>
              <a:rPr lang="es-CO" dirty="0"/>
              <a:t>Requerimientos: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CO" dirty="0"/>
              <a:t>Visualizar las zonas militares de Colombia.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CO" dirty="0"/>
              <a:t>Mostrar rango de 5 km a la distancia.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CO" dirty="0"/>
              <a:t>Mostrar información de estas zonas.</a:t>
            </a:r>
          </a:p>
          <a:p>
            <a:pPr>
              <a:buFont typeface="Courier New" panose="02070309020205020404" pitchFamily="49" charset="0"/>
              <a:buChar char="o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80757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06A3C-C00F-4EF1-B286-30BCBA413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2. Recopilación de la información necesaria.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98EFA1-A7CF-40BA-9BD5-8C4A0221C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Encontramos las ubicaciones mas importantes de estas zonas, con su correspondiente dirección y teléfono.</a:t>
            </a:r>
          </a:p>
          <a:p>
            <a:pPr marL="0" indent="0">
              <a:buNone/>
            </a:pPr>
            <a:r>
              <a:rPr lang="es-CO" dirty="0"/>
              <a:t>Es importante conocer los </a:t>
            </a:r>
            <a:r>
              <a:rPr lang="es-CO" dirty="0" err="1"/>
              <a:t>Map</a:t>
            </a:r>
            <a:r>
              <a:rPr lang="es-CO" dirty="0"/>
              <a:t> </a:t>
            </a:r>
            <a:r>
              <a:rPr lang="es-CO" dirty="0" err="1"/>
              <a:t>service</a:t>
            </a:r>
            <a:r>
              <a:rPr lang="es-CO" dirty="0"/>
              <a:t>, para visualizar mejor la ubicación de estas zonas y mostrarlas de forma mas eficiente.</a:t>
            </a:r>
          </a:p>
          <a:p>
            <a:pPr marL="0" indent="0">
              <a:buNone/>
            </a:pPr>
            <a:r>
              <a:rPr lang="es-CO" dirty="0"/>
              <a:t>Se puede tomar como referencia lo que hace Google con su aplicación </a:t>
            </a:r>
            <a:r>
              <a:rPr lang="es-CO" dirty="0" err="1"/>
              <a:t>Maps</a:t>
            </a:r>
            <a:r>
              <a:rPr lang="es-CO" dirty="0"/>
              <a:t>, y las características que tiene.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252D4AE-91EF-4530-8A86-551EB9D20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032" y="4465984"/>
            <a:ext cx="4108448" cy="214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506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44F4BD-7BB9-4E6B-B38C-896F8EB53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3. Búsqueda de soluciones creativas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918020-2649-4534-B403-A70E0CEAF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999910"/>
            <a:ext cx="8946541" cy="4195481"/>
          </a:xfrm>
        </p:spPr>
        <p:txBody>
          <a:bodyPr>
            <a:normAutofit fontScale="92500" lnSpcReduction="10000"/>
          </a:bodyPr>
          <a:lstStyle/>
          <a:p>
            <a:r>
              <a:rPr lang="es-CO" b="1" dirty="0"/>
              <a:t>Ideas para almacenar los datos:</a:t>
            </a:r>
          </a:p>
          <a:p>
            <a:pPr lvl="0"/>
            <a:r>
              <a:rPr lang="es-CO" dirty="0"/>
              <a:t>Guardar los datos en archivos de texto plano y montar estos datos en la memoria principal de la aplicación.</a:t>
            </a:r>
          </a:p>
          <a:p>
            <a:pPr lvl="0"/>
            <a:r>
              <a:rPr lang="es-CO" dirty="0"/>
              <a:t>Guardar los datos como clases </a:t>
            </a:r>
            <a:r>
              <a:rPr lang="es-CO" dirty="0" err="1"/>
              <a:t>Serializable</a:t>
            </a:r>
            <a:endParaRPr lang="es-CO" dirty="0"/>
          </a:p>
          <a:p>
            <a:r>
              <a:rPr lang="es-CO" b="1" dirty="0"/>
              <a:t>Ideas para visualizar el mapa. </a:t>
            </a:r>
          </a:p>
          <a:p>
            <a:pPr lvl="0"/>
            <a:r>
              <a:rPr lang="es-CO" dirty="0"/>
              <a:t>Mostrar una imagen en formato </a:t>
            </a:r>
            <a:r>
              <a:rPr lang="es-CO" dirty="0" err="1"/>
              <a:t>jpg</a:t>
            </a:r>
            <a:r>
              <a:rPr lang="es-CO" dirty="0"/>
              <a:t> o png y ubicar las zonas militares de Colombia </a:t>
            </a:r>
          </a:p>
          <a:p>
            <a:pPr lvl="0"/>
            <a:r>
              <a:rPr lang="es-CO" dirty="0"/>
              <a:t>Usar una extensión como lo es </a:t>
            </a:r>
            <a:r>
              <a:rPr lang="es-CO" dirty="0" err="1"/>
              <a:t>Gmaps</a:t>
            </a:r>
            <a:r>
              <a:rPr lang="es-CO" dirty="0"/>
              <a:t> para visualizar un mapa profesional y más preciso.</a:t>
            </a:r>
          </a:p>
          <a:p>
            <a:pPr lvl="0"/>
            <a:r>
              <a:rPr lang="es-CO" dirty="0"/>
              <a:t>Dibujar manualmente los kilómetros a la redonda de las zonas.</a:t>
            </a:r>
          </a:p>
          <a:p>
            <a:pPr lvl="0"/>
            <a:r>
              <a:rPr lang="es-CO" dirty="0"/>
              <a:t>Con los datos de latitud y longitud y la extensión </a:t>
            </a:r>
            <a:r>
              <a:rPr lang="es-CO" dirty="0" err="1"/>
              <a:t>Gmaps</a:t>
            </a:r>
            <a:r>
              <a:rPr lang="es-CO" dirty="0"/>
              <a:t> crear polígonos que muestren los kilómetros a la distancia.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683018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</TotalTime>
  <Words>167</Words>
  <Application>Microsoft Office PowerPoint</Application>
  <PresentationFormat>Panorámica</PresentationFormat>
  <Paragraphs>23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Courier New</vt:lpstr>
      <vt:lpstr>Wingdings 3</vt:lpstr>
      <vt:lpstr>Ion</vt:lpstr>
      <vt:lpstr>Problema zonas militares</vt:lpstr>
      <vt:lpstr>1.Identificacion del problema.</vt:lpstr>
      <vt:lpstr>2. Recopilación de la información necesaria.</vt:lpstr>
      <vt:lpstr>3. Búsqueda de soluciones creativas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Problema zonas militares</dc:title>
  <dc:creator>Santiago Alvarez Rivera</dc:creator>
  <cp:lastModifiedBy>Santiago Alvarez Rivera</cp:lastModifiedBy>
  <cp:revision>3</cp:revision>
  <dcterms:created xsi:type="dcterms:W3CDTF">2019-02-04T00:56:57Z</dcterms:created>
  <dcterms:modified xsi:type="dcterms:W3CDTF">2019-02-04T01:19:37Z</dcterms:modified>
</cp:coreProperties>
</file>