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A434B96-895A-4DC1-817C-39912D9AEC98}"/>
              </a:ext>
            </a:extLst>
          </p:cNvPr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066922-1A89-49A5-A9C7-106E4ADC64F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506C7F5E-9A1B-4D32-ABDF-909E603746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54C584-34EC-434E-93A7-E378D2CC92E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ce réservé de l'image des diapositives 1">
            <a:extLst>
              <a:ext uri="{FF2B5EF4-FFF2-40B4-BE49-F238E27FC236}">
                <a16:creationId xmlns:a16="http://schemas.microsoft.com/office/drawing/2014/main" id="{D01226EA-0D90-4227-9935-8A23E97DE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Espace réservé des notes 2">
            <a:extLst>
              <a:ext uri="{FF2B5EF4-FFF2-40B4-BE49-F238E27FC236}">
                <a16:creationId xmlns:a16="http://schemas.microsoft.com/office/drawing/2014/main" id="{C14AAF0F-F982-4AAD-BF2A-4972191E58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9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35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1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2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1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D508-3B64-4E0A-A889-26A7AC7E3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596" y="2514600"/>
            <a:ext cx="8915400" cy="2262189"/>
          </a:xfrm>
        </p:spPr>
        <p:txBody>
          <a:bodyPr anchor="b">
            <a:noAutofit/>
          </a:bodyPr>
          <a:lstStyle/>
          <a:p>
            <a:pPr lvl="0"/>
            <a:r>
              <a:rPr lang="fr-FR" sz="4800" dirty="0"/>
              <a:t>Tests d'intégration &amp; tests de migration de données</a:t>
            </a:r>
            <a:endParaRPr lang="en-US" sz="4800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40658-0B4F-42D2-87BD-8CB7612ED5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596" y="4776789"/>
            <a:ext cx="8915400" cy="1127126"/>
          </a:xfrm>
        </p:spPr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lang="fr-FR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Les différents types d’intégration en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4 types d’</a:t>
            </a:r>
            <a:r>
              <a:rPr lang="fr-FR" b="1" u="sng" dirty="0" err="1">
                <a:highlight>
                  <a:scrgbClr r="0" g="0" b="0">
                    <a:alpha val="0"/>
                  </a:scrgbClr>
                </a:highlight>
              </a:rPr>
              <a:t>integration</a:t>
            </a: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 dans l’ingénierie du développement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unitaire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d’intégration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fonctionnel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de charge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Objectif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de tester uniquement une méthode (élément simple d’un programme), isolément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Le test unitaire doit avoir un résultat connu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Rapide et simple à lancer et vérifier (doit pouvoir être utilisé très régulièrement)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d’éviter les grosses erreurs de logiques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Des exemples sur des sujets d’infra ?</a:t>
            </a:r>
          </a:p>
        </p:txBody>
      </p:sp>
    </p:spTree>
    <p:extLst>
      <p:ext uri="{BB962C8B-B14F-4D97-AF65-F5344CB8AC3E}">
        <p14:creationId xmlns:p14="http://schemas.microsoft.com/office/powerpoint/2010/main" val="27972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Objectif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de tester uniquement une méthode (élément simple d’un programme), isolément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Le test unitaire doit avoir un résultat connu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Rapide et simple à lancer et vérifier (doit pouvoir être utilisé très régulièrement)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d’éviter les grosses erreurs de logiques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Transposition sur des sujets d’infra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de connexion sur un serveur Web (page index.html de base)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de connexion au SGBD depuis le serveur Web</a:t>
            </a:r>
          </a:p>
        </p:txBody>
      </p:sp>
    </p:spTree>
    <p:extLst>
      <p:ext uri="{BB962C8B-B14F-4D97-AF65-F5344CB8AC3E}">
        <p14:creationId xmlns:p14="http://schemas.microsoft.com/office/powerpoint/2010/main" val="179254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Tests d’intégration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Objectif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de fonctionnalités entières (une unité, un module), correspond à plusieurs tests unitaires en général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Ne touche pas la partie « graphique » et reste, la plupart du temps, sur des éléments simples du système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Un test d’intégration portant sur un environnement identique à la production s’appelle test d’intégration système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de vérifier les bonnes interactions entre les modules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Transposition sur des sujets d’infra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Réaliser un test de fonctionnement d’un serveur LAMP depuis l’interface Web, par l’intermédiaire d’une page Web réalisant un accès à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47634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Tests fonctionnels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Objectif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réalisé à partir d’une interface graphique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Par les experts métiers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Permet de réaliser des tests de bout en bout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Nécessite l’élaboration de scénarii de test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Transposition sur des sujets d’infra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Installer une application Web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Tester l’application Web, éventuellement avec un jeu de donnée réduit</a:t>
            </a:r>
          </a:p>
        </p:txBody>
      </p:sp>
    </p:spTree>
    <p:extLst>
      <p:ext uri="{BB962C8B-B14F-4D97-AF65-F5344CB8AC3E}">
        <p14:creationId xmlns:p14="http://schemas.microsoft.com/office/powerpoint/2010/main" val="2583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Tests de charge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Objectif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 de bout en bout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Intègre la notion de montée en charge des utilisateurs et des données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Parfois réalisé par des experts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Transposition sur des sujets d’infra ?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Installer une application Web avec un ensemble de données suffisant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Tester des connexion à l’aide d’outils automatiques (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</a:rPr>
              <a:t>Pylot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, Apache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</a:rPr>
              <a:t>Jmeter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, par exemple)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endParaRPr lang="fr-FR" dirty="0">
              <a:highlight>
                <a:scrgbClr r="0" g="0" b="0">
                  <a:alpha val="0"/>
                </a:scrgbClr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9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Les environnements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4 types d’environnement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Développement : réservé aux développeur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 : Test des ensembles programmes et socle technique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Recette : test de bout en bout (utilisateur + </a:t>
            </a:r>
            <a:r>
              <a:rPr lang="fr-FR">
                <a:highlight>
                  <a:scrgbClr r="0" g="0" b="0">
                    <a:alpha val="0"/>
                  </a:scrgbClr>
                </a:highlight>
              </a:rPr>
              <a:t>composants techniques), 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montée en charge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Production : environnement disponible pour les utilisateurs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endParaRPr lang="fr-FR" dirty="0">
              <a:highlight>
                <a:scrgbClr r="0" g="0" b="0">
                  <a:alpha val="0"/>
                </a:scrgbClr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2095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0A2EC957-D808-4DF2-ADE9-980FA41BA507}"/>
</file>

<file path=customXml/itemProps2.xml><?xml version="1.0" encoding="utf-8"?>
<ds:datastoreItem xmlns:ds="http://schemas.openxmlformats.org/officeDocument/2006/customXml" ds:itemID="{16AE3B55-4FDA-402F-865E-3D5C7849405B}"/>
</file>

<file path=customXml/itemProps3.xml><?xml version="1.0" encoding="utf-8"?>
<ds:datastoreItem xmlns:ds="http://schemas.openxmlformats.org/officeDocument/2006/customXml" ds:itemID="{7FEA71EE-9CB8-47A2-9E75-A529E6C95F7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22526</TotalTime>
  <Words>434</Words>
  <Application>Microsoft Office PowerPoint</Application>
  <PresentationFormat>Grand écran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Liberation Sans</vt:lpstr>
      <vt:lpstr>Liberation Serif</vt:lpstr>
      <vt:lpstr>OpenSymbol</vt:lpstr>
      <vt:lpstr>Wingdings 3</vt:lpstr>
      <vt:lpstr>Thème Office</vt:lpstr>
      <vt:lpstr>Brin</vt:lpstr>
      <vt:lpstr>Tests d'intégration &amp; tests de migration de données</vt:lpstr>
      <vt:lpstr>Intégration Les différents types d’intégration en développement</vt:lpstr>
      <vt:lpstr>Intégration Tests unitaires</vt:lpstr>
      <vt:lpstr>Intégration Tests unitaires</vt:lpstr>
      <vt:lpstr>Intégration Tests d’intégration</vt:lpstr>
      <vt:lpstr>Intégration Tests fonctionnels</vt:lpstr>
      <vt:lpstr>Intégration Tests de charge</vt:lpstr>
      <vt:lpstr>Intégration Les environnements de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469</cp:revision>
  <cp:lastPrinted>2017-04-19T13:22:04Z</cp:lastPrinted>
  <dcterms:created xsi:type="dcterms:W3CDTF">2017-03-30T08:42:06Z</dcterms:created>
  <dcterms:modified xsi:type="dcterms:W3CDTF">2023-05-09T03:34:42Z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