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9"/>
  </p:notesMasterIdLst>
  <p:handoutMasterIdLst>
    <p:handoutMasterId r:id="rId10"/>
  </p:handoutMasterIdLst>
  <p:sldIdLst>
    <p:sldId id="290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4739D-253F-4614-A00D-739D8BBFD1E9}" v="1" dt="2023-05-09T08:35:14.424"/>
    <p1510:client id="{7625EBE0-9B34-465E-BFE7-2A367C28A87E}" v="1" dt="2023-05-09T08:44:01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LE Xavier 1" userId="S::xavier.merle1@epsi.fr::49a43825-46aa-4bdf-8e81-b61700c649c4" providerId="AD" clId="Web-{7625EBE0-9B34-465E-BFE7-2A367C28A87E}"/>
    <pc:docChg chg="modSld">
      <pc:chgData name="MERLE Xavier 1" userId="S::xavier.merle1@epsi.fr::49a43825-46aa-4bdf-8e81-b61700c649c4" providerId="AD" clId="Web-{7625EBE0-9B34-465E-BFE7-2A367C28A87E}" dt="2023-05-09T08:44:01.943" v="0" actId="1076"/>
      <pc:docMkLst>
        <pc:docMk/>
      </pc:docMkLst>
      <pc:sldChg chg="modSp">
        <pc:chgData name="MERLE Xavier 1" userId="S::xavier.merle1@epsi.fr::49a43825-46aa-4bdf-8e81-b61700c649c4" providerId="AD" clId="Web-{7625EBE0-9B34-465E-BFE7-2A367C28A87E}" dt="2023-05-09T08:44:01.943" v="0" actId="1076"/>
        <pc:sldMkLst>
          <pc:docMk/>
          <pc:sldMk cId="2966576327" sldId="299"/>
        </pc:sldMkLst>
        <pc:spChg chg="mod">
          <ac:chgData name="MERLE Xavier 1" userId="S::xavier.merle1@epsi.fr::49a43825-46aa-4bdf-8e81-b61700c649c4" providerId="AD" clId="Web-{7625EBE0-9B34-465E-BFE7-2A367C28A87E}" dt="2023-05-09T08:44:01.943" v="0" actId="1076"/>
          <ac:spMkLst>
            <pc:docMk/>
            <pc:sldMk cId="2966576327" sldId="299"/>
            <ac:spMk id="3" creationId="{1EAFE60E-D93F-F4EF-BF84-D9E566FBCB7E}"/>
          </ac:spMkLst>
        </pc:spChg>
      </pc:sldChg>
    </pc:docChg>
  </pc:docChgLst>
  <pc:docChgLst>
    <pc:chgData name="MOHAMMEDI Sofiane" userId="S::sofiane.mohammedi@epsi.fr::cf0a4299-dae2-44ff-b118-6cc70cb480cd" providerId="AD" clId="Web-{6A14739D-253F-4614-A00D-739D8BBFD1E9}"/>
    <pc:docChg chg="modSld">
      <pc:chgData name="MOHAMMEDI Sofiane" userId="S::sofiane.mohammedi@epsi.fr::cf0a4299-dae2-44ff-b118-6cc70cb480cd" providerId="AD" clId="Web-{6A14739D-253F-4614-A00D-739D8BBFD1E9}" dt="2023-05-09T08:35:14.424" v="0" actId="1076"/>
      <pc:docMkLst>
        <pc:docMk/>
      </pc:docMkLst>
      <pc:sldChg chg="modSp">
        <pc:chgData name="MOHAMMEDI Sofiane" userId="S::sofiane.mohammedi@epsi.fr::cf0a4299-dae2-44ff-b118-6cc70cb480cd" providerId="AD" clId="Web-{6A14739D-253F-4614-A00D-739D8BBFD1E9}" dt="2023-05-09T08:35:14.424" v="0" actId="1076"/>
        <pc:sldMkLst>
          <pc:docMk/>
          <pc:sldMk cId="2966576327" sldId="299"/>
        </pc:sldMkLst>
        <pc:spChg chg="mod">
          <ac:chgData name="MOHAMMEDI Sofiane" userId="S::sofiane.mohammedi@epsi.fr::cf0a4299-dae2-44ff-b118-6cc70cb480cd" providerId="AD" clId="Web-{6A14739D-253F-4614-A00D-739D8BBFD1E9}" dt="2023-05-09T08:35:14.424" v="0" actId="1076"/>
          <ac:spMkLst>
            <pc:docMk/>
            <pc:sldMk cId="2966576327" sldId="299"/>
            <ac:spMk id="3" creationId="{1EAFE60E-D93F-F4EF-BF84-D9E566FBCB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‹#›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213A2E-2FD4-DF83-CA57-72328602F4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1440" tIns="45720" rIns="91440" bIns="45720"/>
          <a:lstStyle/>
          <a:p>
            <a:pPr lvl="0" hangingPunct="1"/>
            <a:fld id="{E2644A0C-AEAA-4AA4-BE49-A655988F7FE2}" type="slidenum">
              <a:t>1</a:t>
            </a:fld>
            <a:endParaRPr lang="fr-FR" sz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Espace réservé du numéro de diapositive 6">
            <a:extLst>
              <a:ext uri="{FF2B5EF4-FFF2-40B4-BE49-F238E27FC236}">
                <a16:creationId xmlns:a16="http://schemas.microsoft.com/office/drawing/2014/main" id="{1EF99006-2F8B-06C7-A32C-F3D5199A78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75F8E-BAC8-4433-B24E-CB6EA143B59F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7D6FDCC-DC65-A281-3445-0EE9F0309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5EC807-D538-4BFB-9D62-3BD3074B5B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vert="horz" wrap="square" lIns="91440" tIns="45720" rIns="91440" bIns="45720" anchor="t">
            <a:noAutofit/>
          </a:bodyPr>
          <a:lstStyle/>
          <a:p>
            <a:pPr rtl="0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41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56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9653D1-5C5B-71ED-2666-F7DAD3D9BF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0FCD00-524F-46F2-BE24-DE845D695105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B7672E-A366-2388-1627-0B740E3FD0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F478B9-34F5-D06C-1C73-0BAC48F730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4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‹#›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‹#›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AA4E-B392-9094-49D0-40F8BF50667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89119" y="2514600"/>
            <a:ext cx="8915040" cy="22626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262626"/>
                </a:solidFill>
                <a:latin typeface="Century Gothic"/>
              </a:rPr>
              <a:t>Tests d'intégration &amp; tests de migration de données</a:t>
            </a:r>
            <a:endParaRPr lang="fr-FR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5EC8F-DEAB-F365-DD5A-D417BA972F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589119" y="4777200"/>
            <a:ext cx="8915040" cy="11260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-1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Exercice</a:t>
            </a:r>
            <a:b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fr-FR" sz="2400" b="0" i="0" u="none" strike="noStrike" kern="1200" cap="none" spc="-1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Etape 1 – Constitution des groupes</a:t>
            </a:r>
            <a:endParaRPr kumimoji="0" lang="fr-FR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/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1" u="sng" strike="noStrike" spc="-1" err="1">
                <a:solidFill>
                  <a:srgbClr val="404040"/>
                </a:solidFill>
                <a:uFillTx/>
                <a:latin typeface="Century Gothic"/>
              </a:rPr>
              <a:t>Modaités</a:t>
            </a:r>
            <a:r>
              <a:rPr lang="fr-FR" sz="1800" b="1" u="sng" strike="noStrike" spc="-1">
                <a:solidFill>
                  <a:srgbClr val="404040"/>
                </a:solidFill>
                <a:uFillTx/>
                <a:latin typeface="Century Gothic"/>
              </a:rPr>
              <a:t> :</a:t>
            </a:r>
            <a:endParaRPr lang="fr-FR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Des groupes de 3 personnes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Mettre sur le chat, le numéro du groupe et sa composition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Passez à l’étape 2</a:t>
            </a:r>
          </a:p>
        </p:txBody>
      </p:sp>
    </p:spTree>
    <p:extLst>
      <p:ext uri="{BB962C8B-B14F-4D97-AF65-F5344CB8AC3E}">
        <p14:creationId xmlns:p14="http://schemas.microsoft.com/office/powerpoint/2010/main" val="17779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-1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Exercice</a:t>
            </a:r>
            <a:b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kumimoji="0" lang="fr-FR" sz="2400" b="0" i="0" u="none" strike="noStrike" kern="1200" cap="none" spc="-1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Etape 2 – Configuration de l’environnement de test</a:t>
            </a:r>
            <a:endParaRPr kumimoji="0" lang="fr-FR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480" y="2033040"/>
            <a:ext cx="8915040" cy="3777120"/>
          </a:xfrm>
          <a:noFill/>
          <a:ln>
            <a:noFill/>
          </a:ln>
        </p:spPr>
        <p:txBody>
          <a:bodyPr wrap="square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1" u="sng" strike="noStrike" spc="-1">
                <a:solidFill>
                  <a:srgbClr val="404040"/>
                </a:solidFill>
                <a:uFillTx/>
                <a:latin typeface="Century Gothic"/>
              </a:rPr>
              <a:t>Connexion :</a:t>
            </a:r>
            <a:endParaRPr lang="fr-FR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Compte </a:t>
            </a:r>
            <a:r>
              <a:rPr lang="fr-FR" sz="1800" b="0" strike="noStrike" spc="-1" err="1">
                <a:solidFill>
                  <a:srgbClr val="404040"/>
                </a:solidFill>
                <a:latin typeface="Century Gothic"/>
              </a:rPr>
              <a:t>epsi</a:t>
            </a: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 / Epsi2022!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Se connecter à portail.monlabonumerique.fr (machine de rebond)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Rebondir sur votre machine de groupe sur l’IP 192.168.50.16x où x est le numéro du groupe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Vérifiez que vous êtes bien </a:t>
            </a:r>
            <a:r>
              <a:rPr lang="fr-FR" sz="1800" b="0" strike="noStrike" spc="-1" err="1">
                <a:solidFill>
                  <a:srgbClr val="404040"/>
                </a:solidFill>
                <a:latin typeface="Century Gothic"/>
              </a:rPr>
              <a:t>sudoer</a:t>
            </a:r>
            <a:endParaRPr lang="fr-FR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Modifier le mot de passe du compte Epsi de votre machine de groupe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Modifier le nom de la machine de groupe (b3webx, x étant le numéro de groupe)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Ne pas oublier de modifier le fichier host pour faire coïncider les </a:t>
            </a:r>
            <a:r>
              <a:rPr lang="fr-FR" sz="1800" b="0" strike="noStrike" spc="-1" err="1">
                <a:solidFill>
                  <a:srgbClr val="404040"/>
                </a:solidFill>
                <a:latin typeface="Century Gothic"/>
              </a:rPr>
              <a:t>informatoins</a:t>
            </a: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 avec le nom du serveur </a:t>
            </a:r>
          </a:p>
        </p:txBody>
      </p:sp>
    </p:spTree>
    <p:extLst>
      <p:ext uri="{BB962C8B-B14F-4D97-AF65-F5344CB8AC3E}">
        <p14:creationId xmlns:p14="http://schemas.microsoft.com/office/powerpoint/2010/main" val="14402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0DD43-ECBF-E403-AEA8-AF6140B68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3080" y="624240"/>
            <a:ext cx="8911440" cy="128052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-1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entury Gothic"/>
              </a:rPr>
              <a:t>Exercice</a:t>
            </a:r>
            <a:b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</a:br>
            <a:r>
              <a:rPr lang="fr-FR" sz="2400" b="0" strike="noStrike" spc="-1">
                <a:solidFill>
                  <a:srgbClr val="262626"/>
                </a:solidFill>
                <a:latin typeface="Century Gothic"/>
              </a:rPr>
              <a:t>Etape 3 – Intégration d’un fichier CSV</a:t>
            </a:r>
            <a:endParaRPr kumimoji="0" lang="fr-FR" sz="2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E60E-D93F-F4EF-BF84-D9E566FBCB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27818" y="2147841"/>
            <a:ext cx="8915040" cy="3777120"/>
          </a:xfrm>
          <a:noFill/>
          <a:ln>
            <a:noFill/>
          </a:ln>
        </p:spPr>
        <p:txBody>
          <a:bodyPr wrap="square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r>
              <a:rPr lang="fr-FR" sz="1800" b="1" u="sng" strike="noStrike" spc="-1">
                <a:solidFill>
                  <a:srgbClr val="404040"/>
                </a:solidFill>
                <a:uFillTx/>
                <a:latin typeface="Century Gothic"/>
              </a:rPr>
              <a:t>Connexion :</a:t>
            </a:r>
            <a:endParaRPr lang="fr-FR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Depuis la machine de rebond, copier le fichier « Exemple.csv » sur votre machine de test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Vous devez créer deux scripts </a:t>
            </a:r>
            <a:r>
              <a:rPr lang="fr-FR" sz="1800" b="0" strike="noStrike" spc="-1" err="1">
                <a:solidFill>
                  <a:srgbClr val="404040"/>
                </a:solidFill>
                <a:latin typeface="Century Gothic"/>
              </a:rPr>
              <a:t>bash</a:t>
            </a: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 :</a:t>
            </a:r>
          </a:p>
          <a:p>
            <a:pPr marL="399960" lvl="1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600" b="0" strike="noStrike" spc="-1">
                <a:solidFill>
                  <a:srgbClr val="404040"/>
                </a:solidFill>
                <a:latin typeface="Century Gothic"/>
              </a:rPr>
              <a:t>Un script d’intégration create_csv.sh devra</a:t>
            </a:r>
          </a:p>
          <a:p>
            <a:pPr marL="800280" lvl="2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400" b="0" strike="noStrike" spc="-1">
                <a:solidFill>
                  <a:srgbClr val="404040"/>
                </a:solidFill>
                <a:latin typeface="Century Gothic"/>
              </a:rPr>
              <a:t>Créer la base test</a:t>
            </a:r>
          </a:p>
          <a:p>
            <a:pPr marL="800280" lvl="2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400" b="0" strike="noStrike" spc="-1">
                <a:solidFill>
                  <a:srgbClr val="404040"/>
                </a:solidFill>
                <a:latin typeface="Century Gothic"/>
              </a:rPr>
              <a:t>Créer la table csv contenant le contenu du fichier test.csv</a:t>
            </a:r>
          </a:p>
          <a:p>
            <a:pPr marL="399960" lvl="1"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600" b="0" strike="noStrike" spc="-1">
                <a:solidFill>
                  <a:srgbClr val="404040"/>
                </a:solidFill>
                <a:latin typeface="Century Gothic"/>
              </a:rPr>
              <a:t>Un script de suppression suppr_csv.sh qui devra supprimer la base de test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Vérifiez le bon fonctionnement des deux scripts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CF3834"/>
              </a:buClr>
              <a:buSzPct val="90000"/>
              <a:buFont typeface="Wingdings" charset="2"/>
              <a:buChar char=""/>
            </a:pPr>
            <a:r>
              <a:rPr lang="fr-FR" sz="1800" b="0" strike="noStrike" spc="-1">
                <a:solidFill>
                  <a:srgbClr val="404040"/>
                </a:solidFill>
                <a:latin typeface="Century Gothic"/>
              </a:rPr>
              <a:t>Une fois terminé, appelez-moi pour vérifier le bon fonctionnement du script et que je vous donne la partie 2</a:t>
            </a:r>
          </a:p>
        </p:txBody>
      </p:sp>
    </p:spTree>
    <p:extLst>
      <p:ext uri="{BB962C8B-B14F-4D97-AF65-F5344CB8AC3E}">
        <p14:creationId xmlns:p14="http://schemas.microsoft.com/office/powerpoint/2010/main" val="296657632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596671-121B-45C4-B10B-D0B2F1EE51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2BDB7D-2936-4744-BE87-0D856104F667}">
  <ds:schemaRefs>
    <ds:schemaRef ds:uri="03305984-6871-4349-8a18-d25a38dda8e8"/>
    <ds:schemaRef ds:uri="b026a646-4340-4e2f-a76e-a4e2ad66d78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9F8CD99-4A6B-4A2A-9492-3B39448CB840}">
  <ds:schemaRefs>
    <ds:schemaRef ds:uri="03305984-6871-4349-8a18-d25a38dda8e8"/>
    <ds:schemaRef ds:uri="b026a646-4340-4e2f-a76e-a4e2ad66d7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Brin</vt:lpstr>
      <vt:lpstr>Tests d'intégration &amp; tests de migration de données</vt:lpstr>
      <vt:lpstr>Exercice Etape 1 – Constitution des groupes</vt:lpstr>
      <vt:lpstr>Exercice Etape 2 – Configuration de l’environnement de test</vt:lpstr>
      <vt:lpstr>Exercice Etape 3 – Intégration d’un fichier 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revision>1</cp:revision>
  <cp:lastPrinted>2017-04-19T13:22:04Z</cp:lastPrinted>
  <dcterms:created xsi:type="dcterms:W3CDTF">2017-03-30T08:42:06Z</dcterms:created>
  <dcterms:modified xsi:type="dcterms:W3CDTF">2023-05-09T08:44:36Z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  <property fmtid="{D5CDD505-2E9C-101B-9397-08002B2CF9AE}" pid="13" name="MediaServiceImageTags">
    <vt:lpwstr/>
  </property>
</Properties>
</file>