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8"/>
  </p:notesMasterIdLst>
  <p:handoutMasterIdLst>
    <p:handoutMasterId r:id="rId9"/>
  </p:handoutMasterIdLst>
  <p:sldIdLst>
    <p:sldId id="256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0DB27-F2B2-453E-BE38-414820658536}" v="5" dt="2023-05-09T09:06:38.956"/>
    <p1510:client id="{9FB03434-C3AC-49AB-894E-8FB8238053D1}" v="7" dt="2023-05-09T08:41:06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AN Murat" userId="S::murat.uran@epsi.fr::b8d0c3a5-5afa-4a8d-8ea7-e3e35fe0c9d8" providerId="AD" clId="Web-{5670DB27-F2B2-453E-BE38-414820658536}"/>
    <pc:docChg chg="modSld">
      <pc:chgData name="URAN Murat" userId="S::murat.uran@epsi.fr::b8d0c3a5-5afa-4a8d-8ea7-e3e35fe0c9d8" providerId="AD" clId="Web-{5670DB27-F2B2-453E-BE38-414820658536}" dt="2023-05-09T09:06:37.628" v="2" actId="20577"/>
      <pc:docMkLst>
        <pc:docMk/>
      </pc:docMkLst>
      <pc:sldChg chg="modSp">
        <pc:chgData name="URAN Murat" userId="S::murat.uran@epsi.fr::b8d0c3a5-5afa-4a8d-8ea7-e3e35fe0c9d8" providerId="AD" clId="Web-{5670DB27-F2B2-453E-BE38-414820658536}" dt="2023-05-09T09:06:37.628" v="2" actId="20577"/>
        <pc:sldMkLst>
          <pc:docMk/>
          <pc:sldMk cId="2042163265" sldId="263"/>
        </pc:sldMkLst>
        <pc:spChg chg="mod">
          <ac:chgData name="URAN Murat" userId="S::murat.uran@epsi.fr::b8d0c3a5-5afa-4a8d-8ea7-e3e35fe0c9d8" providerId="AD" clId="Web-{5670DB27-F2B2-453E-BE38-414820658536}" dt="2023-05-09T09:06:37.628" v="2" actId="20577"/>
          <ac:spMkLst>
            <pc:docMk/>
            <pc:sldMk cId="2042163265" sldId="263"/>
            <ac:spMk id="3" creationId="{23301A47-7002-41A0-B634-9D70F3E59DC7}"/>
          </ac:spMkLst>
        </pc:spChg>
      </pc:sldChg>
    </pc:docChg>
  </pc:docChgLst>
  <pc:docChgLst>
    <pc:chgData name="MOHAMMEDI Sofiane" userId="S::sofiane.mohammedi@epsi.fr::cf0a4299-dae2-44ff-b118-6cc70cb480cd" providerId="AD" clId="Web-{9FB03434-C3AC-49AB-894E-8FB8238053D1}"/>
    <pc:docChg chg="modSld">
      <pc:chgData name="MOHAMMEDI Sofiane" userId="S::sofiane.mohammedi@epsi.fr::cf0a4299-dae2-44ff-b118-6cc70cb480cd" providerId="AD" clId="Web-{9FB03434-C3AC-49AB-894E-8FB8238053D1}" dt="2023-05-09T08:41:06.301" v="6" actId="20577"/>
      <pc:docMkLst>
        <pc:docMk/>
      </pc:docMkLst>
      <pc:sldChg chg="modSp">
        <pc:chgData name="MOHAMMEDI Sofiane" userId="S::sofiane.mohammedi@epsi.fr::cf0a4299-dae2-44ff-b118-6cc70cb480cd" providerId="AD" clId="Web-{9FB03434-C3AC-49AB-894E-8FB8238053D1}" dt="2023-05-09T08:40:51.175" v="2" actId="20577"/>
        <pc:sldMkLst>
          <pc:docMk/>
          <pc:sldMk cId="2042163265" sldId="263"/>
        </pc:sldMkLst>
        <pc:spChg chg="mod">
          <ac:chgData name="MOHAMMEDI Sofiane" userId="S::sofiane.mohammedi@epsi.fr::cf0a4299-dae2-44ff-b118-6cc70cb480cd" providerId="AD" clId="Web-{9FB03434-C3AC-49AB-894E-8FB8238053D1}" dt="2023-05-09T08:40:51.175" v="2" actId="20577"/>
          <ac:spMkLst>
            <pc:docMk/>
            <pc:sldMk cId="2042163265" sldId="263"/>
            <ac:spMk id="2" creationId="{D763633C-822E-4A6A-8607-FA840372A2E6}"/>
          </ac:spMkLst>
        </pc:spChg>
        <pc:spChg chg="mod">
          <ac:chgData name="MOHAMMEDI Sofiane" userId="S::sofiane.mohammedi@epsi.fr::cf0a4299-dae2-44ff-b118-6cc70cb480cd" providerId="AD" clId="Web-{9FB03434-C3AC-49AB-894E-8FB8238053D1}" dt="2023-05-09T08:40:43.816" v="1" actId="20577"/>
          <ac:spMkLst>
            <pc:docMk/>
            <pc:sldMk cId="2042163265" sldId="263"/>
            <ac:spMk id="3" creationId="{23301A47-7002-41A0-B634-9D70F3E59DC7}"/>
          </ac:spMkLst>
        </pc:spChg>
      </pc:sldChg>
      <pc:sldChg chg="modSp">
        <pc:chgData name="MOHAMMEDI Sofiane" userId="S::sofiane.mohammedi@epsi.fr::cf0a4299-dae2-44ff-b118-6cc70cb480cd" providerId="AD" clId="Web-{9FB03434-C3AC-49AB-894E-8FB8238053D1}" dt="2023-05-09T08:41:06.301" v="6" actId="20577"/>
        <pc:sldMkLst>
          <pc:docMk/>
          <pc:sldMk cId="459180996" sldId="264"/>
        </pc:sldMkLst>
        <pc:spChg chg="mod">
          <ac:chgData name="MOHAMMEDI Sofiane" userId="S::sofiane.mohammedi@epsi.fr::cf0a4299-dae2-44ff-b118-6cc70cb480cd" providerId="AD" clId="Web-{9FB03434-C3AC-49AB-894E-8FB8238053D1}" dt="2023-05-09T08:41:06.285" v="5" actId="20577"/>
          <ac:spMkLst>
            <pc:docMk/>
            <pc:sldMk cId="459180996" sldId="264"/>
            <ac:spMk id="2" creationId="{D763633C-822E-4A6A-8607-FA840372A2E6}"/>
          </ac:spMkLst>
        </pc:spChg>
        <pc:spChg chg="mod">
          <ac:chgData name="MOHAMMEDI Sofiane" userId="S::sofiane.mohammedi@epsi.fr::cf0a4299-dae2-44ff-b118-6cc70cb480cd" providerId="AD" clId="Web-{9FB03434-C3AC-49AB-894E-8FB8238053D1}" dt="2023-05-09T08:41:06.301" v="6" actId="20577"/>
          <ac:spMkLst>
            <pc:docMk/>
            <pc:sldMk cId="459180996" sldId="264"/>
            <ac:spMk id="3" creationId="{23301A47-7002-41A0-B634-9D70F3E59D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‹#›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CA434B96-895A-4DC1-817C-39912D9AEC98}"/>
              </a:ext>
            </a:extLst>
          </p:cNvPr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066922-1A89-49A5-A9C7-106E4ADC64F4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506C7F5E-9A1B-4D32-ABDF-909E603746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54C584-34EC-434E-93A7-E378D2CC92EB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ce réservé de l'image des diapositives 1">
            <a:extLst>
              <a:ext uri="{FF2B5EF4-FFF2-40B4-BE49-F238E27FC236}">
                <a16:creationId xmlns:a16="http://schemas.microsoft.com/office/drawing/2014/main" id="{D01226EA-0D90-4227-9935-8A23E97DE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Espace réservé des notes 2">
            <a:extLst>
              <a:ext uri="{FF2B5EF4-FFF2-40B4-BE49-F238E27FC236}">
                <a16:creationId xmlns:a16="http://schemas.microsoft.com/office/drawing/2014/main" id="{C14AAF0F-F982-4AAD-BF2A-4972191E58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13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4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‹#›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‹#›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BD508-3B64-4E0A-A889-26A7AC7E36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596" y="2514600"/>
            <a:ext cx="8915400" cy="2262189"/>
          </a:xfrm>
        </p:spPr>
        <p:txBody>
          <a:bodyPr anchor="b">
            <a:noAutofit/>
          </a:bodyPr>
          <a:lstStyle/>
          <a:p>
            <a:pPr lvl="0"/>
            <a:r>
              <a:rPr lang="fr-FR" sz="4800"/>
              <a:t>Tests d'intégration &amp; tests de migration de données</a:t>
            </a:r>
            <a:endParaRPr lang="en-US" sz="480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40658-0B4F-42D2-87BD-8CB7612ED5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596" y="4776789"/>
            <a:ext cx="8915400" cy="1127126"/>
          </a:xfrm>
        </p:spPr>
        <p:txBody>
          <a:bodyPr>
            <a:noAutofit/>
          </a:bodyPr>
          <a:lstStyle/>
          <a:p>
            <a:pPr marL="0" lvl="0" indent="0">
              <a:buNone/>
              <a:tabLst>
                <a:tab pos="0" algn="l"/>
              </a:tabLst>
            </a:pPr>
            <a:r>
              <a:rPr lang="fr-FR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/>
              <a:t>Exercice</a:t>
            </a:r>
            <a:br>
              <a:rPr lang="fr-FR"/>
            </a:br>
            <a:r>
              <a:rPr lang="fr-FR" sz="2400"/>
              <a:t>Etape 4 – Réutilisation de données importées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/>
              <a:t>Ce qui est à réaliser :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Exporter la table à l’aide de l’outil </a:t>
            </a:r>
            <a:r>
              <a:rPr lang="fr-FR" err="1"/>
              <a:t>mysqldump</a:t>
            </a:r>
            <a:endParaRPr lang="fr-FR"/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Que constatez-vous sur les données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Quelles pourraient être les conséquences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Chercher une solution pour identifier le problème. A quel moment traiter ce point (test unitaire / test d’intégration / test fonctionnel / test de charge)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Concernant ce point particulier, avez-vous une solution technique pour résoudre le problème ?</a:t>
            </a:r>
          </a:p>
        </p:txBody>
      </p:sp>
    </p:spTree>
    <p:extLst>
      <p:ext uri="{BB962C8B-B14F-4D97-AF65-F5344CB8AC3E}">
        <p14:creationId xmlns:p14="http://schemas.microsoft.com/office/powerpoint/2010/main" val="20421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/>
              <a:t>Exercice</a:t>
            </a:r>
            <a:br>
              <a:rPr lang="fr-FR"/>
            </a:br>
            <a:r>
              <a:rPr lang="fr-FR" sz="2400"/>
              <a:t>Etape 5 – Question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/>
              <a:t>Ce qui est à réaliser :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Que signifie 2/5/2023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Pouvez-vous qualifier le type de problème que ceci peut engendrer dans le cadre d’une intégration de donnée ou dans une migration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Que proposez-vous pour améliorer cette situation ?</a:t>
            </a:r>
          </a:p>
        </p:txBody>
      </p:sp>
    </p:spTree>
    <p:extLst>
      <p:ext uri="{BB962C8B-B14F-4D97-AF65-F5344CB8AC3E}">
        <p14:creationId xmlns:p14="http://schemas.microsoft.com/office/powerpoint/2010/main" val="45918099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F850EF-22D8-4F8C-89EA-0C331D753AB0}">
  <ds:schemaRefs>
    <ds:schemaRef ds:uri="03305984-6871-4349-8a18-d25a38dda8e8"/>
    <ds:schemaRef ds:uri="b026a646-4340-4e2f-a76e-a4e2ad66d78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545F22-1790-4ABA-BDC1-A5F8244BB9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1C07ED-CB53-4BE6-951A-B0C71F1D373C}">
  <ds:schemaRefs>
    <ds:schemaRef ds:uri="03305984-6871-4349-8a18-d25a38dda8e8"/>
    <ds:schemaRef ds:uri="b026a646-4340-4e2f-a76e-a4e2ad66d7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Brin</vt:lpstr>
      <vt:lpstr>Tests d'intégration &amp; tests de migration de données</vt:lpstr>
      <vt:lpstr>Exercice Etape 4 – Réutilisation de données importées</vt:lpstr>
      <vt:lpstr>Exercice Etape 5 –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revision>1</cp:revision>
  <cp:lastPrinted>2017-04-19T13:22:04Z</cp:lastPrinted>
  <dcterms:created xsi:type="dcterms:W3CDTF">2017-03-30T08:42:06Z</dcterms:created>
  <dcterms:modified xsi:type="dcterms:W3CDTF">2023-05-09T09:07:21Z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  <property fmtid="{D5CDD505-2E9C-101B-9397-08002B2CF9AE}" pid="13" name="MediaServiceImageTags">
    <vt:lpwstr/>
  </property>
</Properties>
</file>