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notesMasterIdLst>
    <p:notesMasterId r:id="rId6"/>
  </p:notesMasterIdLst>
  <p:handoutMasterIdLst>
    <p:handoutMasterId r:id="rId7"/>
  </p:handoutMasterIdLst>
  <p:sldIdLst>
    <p:sldId id="290" r:id="rId3"/>
    <p:sldId id="297" r:id="rId4"/>
    <p:sldId id="29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13A2E-2FD4-DF83-CA57-72328602F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E2644A0C-AEAA-4AA4-BE49-A655988F7FE2}" type="slidenum">
              <a:t>1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EF99006-2F8B-06C7-A32C-F3D5199A78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75F8E-BAC8-4433-B24E-CB6EA143B59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D6FDCC-DC65-A281-3445-0EE9F0309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5EC807-D538-4BFB-9D62-3BD3074B5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41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25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AA4E-B392-9094-49D0-40F8BF5066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9119" y="2514600"/>
            <a:ext cx="8915040" cy="22626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5400" b="0" i="0" u="none" strike="noStrike" baseline="0" dirty="0">
                <a:solidFill>
                  <a:srgbClr val="262626"/>
                </a:solidFill>
                <a:latin typeface="DejaVuSans"/>
              </a:rPr>
              <a:t>Migration</a:t>
            </a:r>
            <a:endParaRPr lang="fr-FR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5EC8F-DEAB-F365-DD5A-D417BA972F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89119" y="4777200"/>
            <a:ext cx="8915040" cy="11260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Migration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 fontScale="92500" lnSpcReduction="10000"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Objectif : Créer un serveur HTTPS derrière un reverse proxy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Connectez-vous sur le serveur reverse proxy (nom DNS = proxy)</a:t>
            </a: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Depuis ce serveur :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Copier votre certificat depuis le répertoire /etc/letsencrypt/live/b3infrax.monlabonumerique.fr vers votre serveur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Créez un fichier /</a:t>
            </a:r>
            <a:r>
              <a:rPr lang="fr-FR" dirty="0" err="1">
                <a:latin typeface="Century Gothic" panose="020B0502020202020204" pitchFamily="34" charset="0"/>
              </a:rPr>
              <a:t>etc</a:t>
            </a:r>
            <a:r>
              <a:rPr lang="fr-FR" dirty="0">
                <a:latin typeface="Century Gothic" panose="020B0502020202020204" pitchFamily="34" charset="0"/>
              </a:rPr>
              <a:t>/apache2/sites-</a:t>
            </a:r>
            <a:r>
              <a:rPr lang="fr-FR" dirty="0" err="1">
                <a:latin typeface="Century Gothic" panose="020B0502020202020204" pitchFamily="34" charset="0"/>
              </a:rPr>
              <a:t>avaiblable</a:t>
            </a:r>
            <a:r>
              <a:rPr lang="fr-FR" dirty="0">
                <a:latin typeface="Century Gothic" panose="020B0502020202020204" pitchFamily="34" charset="0"/>
              </a:rPr>
              <a:t>/S2x-B3infrax.conf en vous inspirant de celui réalisé pour le serveur B3infra9 (même répertoire)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Activer le site web (a2ensite) (se coordonner sur teams avant, afin de ne pas faire plusieurs </a:t>
            </a:r>
            <a:r>
              <a:rPr lang="fr-FR" dirty="0" err="1">
                <a:latin typeface="Century Gothic" panose="020B0502020202020204" pitchFamily="34" charset="0"/>
              </a:rPr>
              <a:t>modifs</a:t>
            </a:r>
            <a:r>
              <a:rPr lang="fr-FR" dirty="0">
                <a:latin typeface="Century Gothic" panose="020B0502020202020204" pitchFamily="34" charset="0"/>
              </a:rPr>
              <a:t> en même temps : (« groupe 1 : </a:t>
            </a:r>
            <a:r>
              <a:rPr lang="fr-FR" dirty="0" err="1">
                <a:latin typeface="Century Gothic" panose="020B0502020202020204" pitchFamily="34" charset="0"/>
              </a:rPr>
              <a:t>modif</a:t>
            </a:r>
            <a:r>
              <a:rPr lang="fr-FR">
                <a:latin typeface="Century Gothic" panose="020B0502020202020204" pitchFamily="34" charset="0"/>
              </a:rPr>
              <a:t> » puis « groupe </a:t>
            </a:r>
            <a:r>
              <a:rPr lang="fr-FR" dirty="0">
                <a:latin typeface="Century Gothic" panose="020B0502020202020204" pitchFamily="34" charset="0"/>
              </a:rPr>
              <a:t>1 </a:t>
            </a:r>
            <a:r>
              <a:rPr lang="fr-FR">
                <a:latin typeface="Century Gothic" panose="020B0502020202020204" pitchFamily="34" charset="0"/>
              </a:rPr>
              <a:t>: terminé »</a:t>
            </a:r>
            <a:endParaRPr lang="fr-FR" dirty="0">
              <a:latin typeface="Century Gothic" panose="020B0502020202020204" pitchFamily="34" charset="0"/>
            </a:endParaRP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Vérifier que la syntaxe est bonne (</a:t>
            </a:r>
            <a:r>
              <a:rPr lang="fr-FR" dirty="0" err="1">
                <a:latin typeface="Century Gothic" panose="020B0502020202020204" pitchFamily="34" charset="0"/>
              </a:rPr>
              <a:t>apachectl</a:t>
            </a:r>
            <a:r>
              <a:rPr lang="fr-FR" dirty="0">
                <a:latin typeface="Century Gothic" panose="020B0502020202020204" pitchFamily="34" charset="0"/>
              </a:rPr>
              <a:t> –t)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Si elle est bonne, rechargez le démon apache (</a:t>
            </a:r>
            <a:r>
              <a:rPr lang="fr-FR" dirty="0" err="1">
                <a:latin typeface="Century Gothic" panose="020B0502020202020204" pitchFamily="34" charset="0"/>
              </a:rPr>
              <a:t>systemctl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reload</a:t>
            </a:r>
            <a:r>
              <a:rPr lang="fr-FR" dirty="0">
                <a:latin typeface="Century Gothic" panose="020B0502020202020204" pitchFamily="34" charset="0"/>
              </a:rPr>
              <a:t> apache2)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Sinon, désactiver le site web (a2dissite), corrigez votre erreur et recommencez</a:t>
            </a:r>
          </a:p>
          <a:p>
            <a:pPr marR="0" algn="l" rtl="0"/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7779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Migration</a:t>
            </a:r>
            <a:endParaRPr kumimoji="0" lang="fr-F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Objectif : Créer un serveur HTTPS derrière un reverse proxy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dirty="0">
                <a:latin typeface="Century Gothic" panose="020B0502020202020204" pitchFamily="34" charset="0"/>
              </a:rPr>
              <a:t>Connectez-vous à votre serveur b3infrax</a:t>
            </a: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Depuis ce serveur :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Placez le certificat dans le répertoire /</a:t>
            </a:r>
            <a:r>
              <a:rPr lang="fr-FR" dirty="0" err="1">
                <a:latin typeface="Century Gothic" panose="020B0502020202020204" pitchFamily="34" charset="0"/>
              </a:rPr>
              <a:t>etc</a:t>
            </a:r>
            <a:r>
              <a:rPr lang="fr-FR" dirty="0">
                <a:latin typeface="Century Gothic" panose="020B0502020202020204" pitchFamily="34" charset="0"/>
              </a:rPr>
              <a:t>/</a:t>
            </a:r>
            <a:r>
              <a:rPr lang="fr-FR" dirty="0" err="1">
                <a:latin typeface="Century Gothic" panose="020B0502020202020204" pitchFamily="34" charset="0"/>
              </a:rPr>
              <a:t>letsencrypt</a:t>
            </a:r>
            <a:r>
              <a:rPr lang="fr-FR" dirty="0">
                <a:latin typeface="Century Gothic" panose="020B0502020202020204" pitchFamily="34" charset="0"/>
              </a:rPr>
              <a:t>/live/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Créez un fichier site-</a:t>
            </a:r>
            <a:r>
              <a:rPr lang="fr-FR" dirty="0" err="1">
                <a:latin typeface="Century Gothic" panose="020B0502020202020204" pitchFamily="34" charset="0"/>
              </a:rPr>
              <a:t>ssl.conf</a:t>
            </a:r>
            <a:r>
              <a:rPr lang="fr-FR" dirty="0">
                <a:latin typeface="Century Gothic" panose="020B0502020202020204" pitchFamily="34" charset="0"/>
              </a:rPr>
              <a:t> sur le modèle de celui créé sur le serveur </a:t>
            </a:r>
            <a:r>
              <a:rPr lang="fr-FR" dirty="0" err="1">
                <a:latin typeface="Century Gothic" panose="020B0502020202020204" pitchFamily="34" charset="0"/>
              </a:rPr>
              <a:t>nextcloudtest</a:t>
            </a:r>
            <a:endParaRPr lang="fr-FR" dirty="0">
              <a:latin typeface="Century Gothic" panose="020B0502020202020204" pitchFamily="34" charset="0"/>
            </a:endParaRP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Activez le site Web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Recharger (</a:t>
            </a:r>
            <a:r>
              <a:rPr lang="fr-FR" dirty="0" err="1">
                <a:latin typeface="Century Gothic" panose="020B0502020202020204" pitchFamily="34" charset="0"/>
              </a:rPr>
              <a:t>reload</a:t>
            </a:r>
            <a:r>
              <a:rPr lang="fr-FR" dirty="0">
                <a:latin typeface="Century Gothic" panose="020B0502020202020204" pitchFamily="34" charset="0"/>
              </a:rPr>
              <a:t>) le démon apache</a:t>
            </a:r>
          </a:p>
          <a:p>
            <a:r>
              <a:rPr lang="fr-FR" dirty="0">
                <a:latin typeface="Century Gothic" panose="020B0502020202020204" pitchFamily="34" charset="0"/>
              </a:rPr>
              <a:t>Testez l’accès sur https://b3infrax.monlabonumerique.fr</a:t>
            </a:r>
          </a:p>
          <a:p>
            <a:pPr marR="0" algn="l" rtl="0"/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344298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6D77216A-2765-4EA5-9CDF-7CE73C0A9EB2}"/>
</file>

<file path=customXml/itemProps2.xml><?xml version="1.0" encoding="utf-8"?>
<ds:datastoreItem xmlns:ds="http://schemas.openxmlformats.org/officeDocument/2006/customXml" ds:itemID="{EDFA2756-97BE-40C8-B06E-6F5CD6BB75AB}"/>
</file>

<file path=customXml/itemProps3.xml><?xml version="1.0" encoding="utf-8"?>
<ds:datastoreItem xmlns:ds="http://schemas.openxmlformats.org/officeDocument/2006/customXml" ds:itemID="{C287200B-33E9-45FE-ABC0-91B64D4EF3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22749</TotalTime>
  <Words>229</Words>
  <Application>Microsoft Office PowerPoint</Application>
  <PresentationFormat>Grand écran</PresentationFormat>
  <Paragraphs>25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DejaVuSans</vt:lpstr>
      <vt:lpstr>Liberation Sans</vt:lpstr>
      <vt:lpstr>Liberation Serif</vt:lpstr>
      <vt:lpstr>Lohit Devanagari</vt:lpstr>
      <vt:lpstr>Wingdings 3</vt:lpstr>
      <vt:lpstr>Thème Office</vt:lpstr>
      <vt:lpstr>Brin</vt:lpstr>
      <vt:lpstr>Migration</vt:lpstr>
      <vt:lpstr>Migration</vt:lpstr>
      <vt:lpstr>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lastModifiedBy>SALHI Mehdi Jacques</cp:lastModifiedBy>
  <cp:revision>518</cp:revision>
  <cp:lastPrinted>2017-04-19T13:22:04Z</cp:lastPrinted>
  <dcterms:created xsi:type="dcterms:W3CDTF">2017-03-30T08:42:06Z</dcterms:created>
  <dcterms:modified xsi:type="dcterms:W3CDTF">2023-05-10T12:14:17Z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MediaServiceImageTags">
    <vt:lpwstr/>
  </property>
  <property fmtid="{D5CDD505-2E9C-101B-9397-08002B2CF9AE}" pid="13" name="ContentTypeId">
    <vt:lpwstr>0x010100C4510A28B9B1A7409F3C30C7A9635F9A</vt:lpwstr>
  </property>
</Properties>
</file>