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8"/>
  </p:notesMasterIdLst>
  <p:handoutMasterIdLst>
    <p:handoutMasterId r:id="rId9"/>
  </p:handoutMasterIdLst>
  <p:sldIdLst>
    <p:sldId id="290" r:id="rId5"/>
    <p:sldId id="297" r:id="rId6"/>
    <p:sldId id="29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A64D6-4D08-48A8-900B-AE4DCD8D87DF}" v="3" dt="2023-05-10T15:05:05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LE Xavier 1" userId="S::xavier.merle1@epsi.fr::49a43825-46aa-4bdf-8e81-b61700c649c4" providerId="AD" clId="Web-{417A64D6-4D08-48A8-900B-AE4DCD8D87DF}"/>
    <pc:docChg chg="modSld">
      <pc:chgData name="MERLE Xavier 1" userId="S::xavier.merle1@epsi.fr::49a43825-46aa-4bdf-8e81-b61700c649c4" providerId="AD" clId="Web-{417A64D6-4D08-48A8-900B-AE4DCD8D87DF}" dt="2023-05-10T15:05:05.575" v="2" actId="20577"/>
      <pc:docMkLst>
        <pc:docMk/>
      </pc:docMkLst>
      <pc:sldChg chg="modSp">
        <pc:chgData name="MERLE Xavier 1" userId="S::xavier.merle1@epsi.fr::49a43825-46aa-4bdf-8e81-b61700c649c4" providerId="AD" clId="Web-{417A64D6-4D08-48A8-900B-AE4DCD8D87DF}" dt="2023-05-10T15:05:05.575" v="2" actId="20577"/>
        <pc:sldMkLst>
          <pc:docMk/>
          <pc:sldMk cId="1342513925" sldId="298"/>
        </pc:sldMkLst>
        <pc:spChg chg="mod">
          <ac:chgData name="MERLE Xavier 1" userId="S::xavier.merle1@epsi.fr::49a43825-46aa-4bdf-8e81-b61700c649c4" providerId="AD" clId="Web-{417A64D6-4D08-48A8-900B-AE4DCD8D87DF}" dt="2023-05-10T15:05:05.575" v="2" actId="20577"/>
          <ac:spMkLst>
            <pc:docMk/>
            <pc:sldMk cId="1342513925" sldId="298"/>
            <ac:spMk id="3" creationId="{1EAFE60E-D93F-F4EF-BF84-D9E566FBCB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‹#›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13A2E-2FD4-DF83-CA57-72328602F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E2644A0C-AEAA-4AA4-BE49-A655988F7FE2}" type="slidenum">
              <a:t>1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EF99006-2F8B-06C7-A32C-F3D5199A78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75F8E-BAC8-4433-B24E-CB6EA143B59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D6FDCC-DC65-A281-3445-0EE9F0309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5EC807-D538-4BFB-9D62-3BD3074B5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41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3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‹#›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‹#›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10/05/2023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AA4E-B392-9094-49D0-40F8BF5066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9119" y="2514600"/>
            <a:ext cx="8915040" cy="22626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5400" b="0" i="0" u="none" strike="noStrike" baseline="0">
                <a:solidFill>
                  <a:srgbClr val="262626"/>
                </a:solidFill>
                <a:latin typeface="DejaVuSans"/>
              </a:rPr>
              <a:t>Migration</a:t>
            </a:r>
            <a:endParaRPr lang="fr-FR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5EC8F-DEAB-F365-DD5A-D417BA972F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89119" y="4777200"/>
            <a:ext cx="8915040" cy="11260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-1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Migration</a:t>
            </a:r>
            <a:endParaRPr kumimoji="0" lang="fr-FR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Objectif : Migrer l’application </a:t>
            </a:r>
            <a:r>
              <a:rPr lang="fr-FR" sz="1800" b="1" i="0" u="sng" strike="noStrike" baseline="0" err="1">
                <a:solidFill>
                  <a:srgbClr val="404040"/>
                </a:solidFill>
                <a:latin typeface="Century Gothic" panose="020B0502020202020204" pitchFamily="34" charset="0"/>
              </a:rPr>
              <a:t>Nextcloud</a:t>
            </a:r>
            <a:r>
              <a:rPr lang="fr-FR" sz="1800" b="1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 </a:t>
            </a:r>
            <a:endParaRPr lang="fr-FR" sz="1800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Installer </a:t>
            </a:r>
            <a:r>
              <a:rPr lang="fr-FR" sz="1800" b="0" i="0" u="none" strike="noStrike" baseline="0" err="1">
                <a:solidFill>
                  <a:srgbClr val="404040"/>
                </a:solidFill>
                <a:latin typeface="Century Gothic" panose="020B0502020202020204" pitchFamily="34" charset="0"/>
              </a:rPr>
              <a:t>Nextcloud</a:t>
            </a:r>
            <a:r>
              <a:rPr lang="fr-FR" sz="1800" b="0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 sur votre serveur</a:t>
            </a:r>
            <a:endParaRPr lang="fr-FR" sz="1800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Demandez un snapshot</a:t>
            </a:r>
            <a:endParaRPr lang="fr-FR" sz="1800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r>
              <a:rPr lang="fr-FR" b="0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Prenez connaissance du fonctionnement de l’application :</a:t>
            </a:r>
            <a:endParaRPr lang="fr-FR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pPr lvl="1"/>
            <a:r>
              <a:rPr lang="fr-FR" b="0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Comment créer un utilisateur, un groupe</a:t>
            </a:r>
            <a:endParaRPr lang="fr-FR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pPr lvl="1"/>
            <a:r>
              <a:rPr lang="fr-FR" b="0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Comment créer un répertoire partagé</a:t>
            </a:r>
            <a:endParaRPr lang="fr-FR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pPr lvl="1"/>
            <a:r>
              <a:rPr lang="fr-FR" b="0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Comment téléverser un fichier</a:t>
            </a:r>
            <a:endParaRPr lang="fr-FR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>
                <a:solidFill>
                  <a:srgbClr val="404040"/>
                </a:solidFill>
                <a:latin typeface="Century Gothic" panose="020B0502020202020204" pitchFamily="34" charset="0"/>
              </a:rPr>
              <a:t>Vous pouvez vous aider des procédures données au besoin</a:t>
            </a:r>
            <a:endParaRPr lang="fr-FR" sz="1800" b="0" i="0" u="none" strike="noStrike" baseline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7779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-1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Migration</a:t>
            </a:r>
            <a:endParaRPr kumimoji="0" lang="fr-FR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1800" b="1" i="0" u="sng" strike="noStrike" baseline="0">
                <a:solidFill>
                  <a:srgbClr val="404040"/>
                </a:solidFill>
              </a:rPr>
              <a:t>Objectif : Migrer l’application </a:t>
            </a:r>
            <a:r>
              <a:rPr lang="fr-FR" sz="1800" b="1" i="0" u="sng" strike="noStrike" baseline="0" err="1">
                <a:solidFill>
                  <a:srgbClr val="404040"/>
                </a:solidFill>
              </a:rPr>
              <a:t>Nextcloud</a:t>
            </a:r>
            <a:r>
              <a:rPr lang="fr-FR" b="1"/>
              <a:t> </a:t>
            </a:r>
            <a:endParaRPr lang="fr-FR" sz="1800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>
                <a:solidFill>
                  <a:srgbClr val="404040"/>
                </a:solidFill>
              </a:rPr>
              <a:t>Connectez-vous sur le serveur https://nextcloudtest.monlabonumeique.fr/ (compte </a:t>
            </a:r>
            <a:r>
              <a:rPr lang="fr-FR" sz="1800" b="0" i="0" u="none" strike="noStrike" baseline="0" err="1">
                <a:solidFill>
                  <a:srgbClr val="404040"/>
                </a:solidFill>
              </a:rPr>
              <a:t>admincloud</a:t>
            </a:r>
            <a:r>
              <a:rPr lang="fr-FR" sz="1800" b="0" i="0" u="none" strike="noStrike" baseline="0">
                <a:solidFill>
                  <a:srgbClr val="404040"/>
                </a:solidFill>
              </a:rPr>
              <a:t> / Epsi2022!)</a:t>
            </a:r>
            <a:endParaRPr lang="fr-FR" sz="1800" b="0" i="0" u="none" strike="noStrike" baseline="0">
              <a:solidFill>
                <a:prstClr val="black"/>
              </a:solidFill>
            </a:endParaRPr>
          </a:p>
          <a:p>
            <a:r>
              <a:rPr lang="fr-FR" sz="1800" b="0" i="0" u="none" strike="noStrike" baseline="0">
                <a:solidFill>
                  <a:srgbClr val="404040"/>
                </a:solidFill>
              </a:rPr>
              <a:t>Les deux comptes créés ont pour mot de passe Epsi2022</a:t>
            </a:r>
            <a:r>
              <a:rPr lang="fr-FR"/>
              <a:t>!!</a:t>
            </a:r>
            <a:r>
              <a:rPr lang="fr-FR" sz="1800" b="0" i="0" u="none" strike="noStrike" baseline="0">
                <a:solidFill>
                  <a:srgbClr val="404040"/>
                </a:solidFill>
              </a:rPr>
              <a:t> (2 points d’exclamation)</a:t>
            </a:r>
            <a:endParaRPr lang="fr-FR" sz="1800" b="0" i="0" u="none" strike="noStrike" baseline="0">
              <a:solidFill>
                <a:prstClr val="black"/>
              </a:solidFill>
            </a:endParaRPr>
          </a:p>
          <a:p>
            <a:pPr marR="0" algn="l" rtl="0"/>
            <a:r>
              <a:rPr lang="fr-FR" sz="1800" b="0" i="0" u="none" strike="noStrike" baseline="0">
                <a:solidFill>
                  <a:srgbClr val="404040"/>
                </a:solidFill>
              </a:rPr>
              <a:t>Votre objectif est de migrer</a:t>
            </a:r>
            <a:endParaRPr lang="fr-FR" sz="1800" b="0" i="0" u="none" strike="noStrike" baseline="0">
              <a:solidFill>
                <a:prstClr val="black"/>
              </a:solidFill>
            </a:endParaRPr>
          </a:p>
          <a:p>
            <a:pPr lvl="1"/>
            <a:r>
              <a:rPr lang="fr-FR" b="0" i="0" u="none" strike="noStrike" baseline="0">
                <a:solidFill>
                  <a:srgbClr val="404040"/>
                </a:solidFill>
              </a:rPr>
              <a:t>Les utilisateurs</a:t>
            </a:r>
            <a:endParaRPr lang="fr-FR" b="0" i="0" u="none" strike="noStrike" baseline="0">
              <a:solidFill>
                <a:prstClr val="black"/>
              </a:solidFill>
            </a:endParaRPr>
          </a:p>
          <a:p>
            <a:pPr lvl="1"/>
            <a:r>
              <a:rPr lang="fr-FR" b="0" i="0" u="none" strike="noStrike" baseline="0">
                <a:solidFill>
                  <a:srgbClr val="404040"/>
                </a:solidFill>
              </a:rPr>
              <a:t>Les groupes</a:t>
            </a:r>
            <a:endParaRPr lang="fr-FR" b="0" i="0" u="none" strike="noStrike" baseline="0">
              <a:solidFill>
                <a:prstClr val="black"/>
              </a:solidFill>
            </a:endParaRPr>
          </a:p>
          <a:p>
            <a:pPr lvl="1"/>
            <a:r>
              <a:rPr lang="fr-FR" b="0" i="0" u="none" strike="noStrike" baseline="0">
                <a:solidFill>
                  <a:srgbClr val="404040"/>
                </a:solidFill>
              </a:rPr>
              <a:t>Les fichiers et répertoires partagés</a:t>
            </a:r>
            <a:endParaRPr lang="fr-FR" b="0" i="0" u="none" strike="noStrike" baseline="0">
              <a:solidFill>
                <a:prstClr val="black"/>
              </a:solidFill>
            </a:endParaRPr>
          </a:p>
          <a:p>
            <a:pPr marR="0" algn="l" rtl="0"/>
            <a:r>
              <a:rPr lang="fr-FR" sz="1800" b="0" i="0" u="none" strike="noStrike" baseline="0">
                <a:solidFill>
                  <a:srgbClr val="404040"/>
                </a:solidFill>
              </a:rPr>
              <a:t>Etablissez un plan d’action</a:t>
            </a:r>
            <a:endParaRPr lang="fr-FR" sz="1800" b="0" i="0" u="none" strike="noStrike" baseline="0">
              <a:solidFill>
                <a:prstClr val="black"/>
              </a:solidFill>
            </a:endParaRPr>
          </a:p>
          <a:p>
            <a:pPr marR="0" algn="l" rtl="0"/>
            <a:r>
              <a:rPr lang="fr-FR" sz="1800" b="0" i="0" u="none" strike="noStrike" baseline="0">
                <a:solidFill>
                  <a:srgbClr val="404040"/>
                </a:solidFill>
              </a:rPr>
              <a:t>Une fois le plan d’action établi, contactez-moi</a:t>
            </a:r>
            <a:endParaRPr lang="fr-FR" sz="1800" b="0" i="0" u="none" strike="noStrike" baseline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392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BA8777A2-8B3A-4DA0-BEC8-64F01CF045D1}">
  <ds:schemaRefs>
    <ds:schemaRef ds:uri="03305984-6871-4349-8a18-d25a38dda8e8"/>
    <ds:schemaRef ds:uri="b026a646-4340-4e2f-a76e-a4e2ad66d7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B3A288-239E-4890-85C0-E21D92D78E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84E528-A03B-4916-8581-D56980644564}">
  <ds:schemaRefs>
    <ds:schemaRef ds:uri="03305984-6871-4349-8a18-d25a38dda8e8"/>
    <ds:schemaRef ds:uri="b026a646-4340-4e2f-a76e-a4e2ad66d78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Brin</vt:lpstr>
      <vt:lpstr>Migration</vt:lpstr>
      <vt:lpstr>Migration</vt:lpstr>
      <vt:lpstr>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revision>1</cp:revision>
  <cp:lastPrinted>2017-04-19T13:22:04Z</cp:lastPrinted>
  <dcterms:created xsi:type="dcterms:W3CDTF">2017-03-30T08:42:06Z</dcterms:created>
  <dcterms:modified xsi:type="dcterms:W3CDTF">2023-05-10T15:05:50Z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  <property fmtid="{D5CDD505-2E9C-101B-9397-08002B2CF9AE}" pid="13" name="MediaServiceImageTags">
    <vt:lpwstr/>
  </property>
</Properties>
</file>