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23.xml" ContentType="application/vnd.openxmlformats-officedocument.presentationml.slideLayout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8" r:id="rId2"/>
  </p:sldMasterIdLst>
  <p:notesMasterIdLst>
    <p:notesMasterId r:id="rId8"/>
  </p:notesMasterIdLst>
  <p:handoutMasterIdLst>
    <p:handoutMasterId r:id="rId9"/>
  </p:handoutMasterIdLst>
  <p:sldIdLst>
    <p:sldId id="290" r:id="rId3"/>
    <p:sldId id="298" r:id="rId4"/>
    <p:sldId id="299" r:id="rId5"/>
    <p:sldId id="300" r:id="rId6"/>
    <p:sldId id="30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FBAA861-BA0F-4CAB-B346-E75960BBE50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36E24A-3B09-43FD-B56B-257630FAAF3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2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241360-C86A-4B31-A386-EF4DE750AF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B4A340-11CB-4710-8DF0-7AB22676355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2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829EA8-26F7-43E5-B8FA-AEC9E16D9831}" type="slidenum">
              <a:t>‹N°›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8378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8A58B2-58ED-448C-87FB-CE6307B821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CEA50E-F564-4CDD-B3A7-3C159F73281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514DBBFB-36C1-4B2C-908F-F22B5B507A0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4D9DB-15BE-46DB-958F-8E5EB4CFAAE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F737BF-538E-4731-90F0-CBCC3E31744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26FE3D-AE84-483A-8733-E190C9B9FF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C7C39BB-439F-4D5F-AC5C-74A8BFAB9C2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03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213A2E-2FD4-DF83-CA57-72328602F4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1440" tIns="45720" rIns="91440" bIns="45720"/>
          <a:lstStyle/>
          <a:p>
            <a:pPr lvl="0" hangingPunct="1"/>
            <a:fld id="{E2644A0C-AEAA-4AA4-BE49-A655988F7FE2}" type="slidenum">
              <a:t>1</a:t>
            </a:fld>
            <a:endParaRPr lang="fr-FR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EF99006-2F8B-06C7-A32C-F3D5199A78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BC75F8E-BAC8-4433-B24E-CB6EA143B59F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D6FDCC-DC65-A281-3445-0EE9F0309F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5EC807-D538-4BFB-9D62-3BD3074B5B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653D1-5C5B-71ED-2666-F7DAD3D9BF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0FCD00-524F-46F2-BE24-DE845D695105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B7672E-A366-2388-1627-0B740E3FD0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F478B9-34F5-D06C-1C73-0BAC48F730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23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653D1-5C5B-71ED-2666-F7DAD3D9BF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0FCD00-524F-46F2-BE24-DE845D695105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B7672E-A366-2388-1627-0B740E3FD0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F478B9-34F5-D06C-1C73-0BAC48F730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55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653D1-5C5B-71ED-2666-F7DAD3D9BF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0FCD00-524F-46F2-BE24-DE845D695105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B7672E-A366-2388-1627-0B740E3FD0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F478B9-34F5-D06C-1C73-0BAC48F730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658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653D1-5C5B-71ED-2666-F7DAD3D9BF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0FCD00-524F-46F2-BE24-DE845D695105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B7672E-A366-2388-1627-0B740E3FD0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F478B9-34F5-D06C-1C73-0BAC48F730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86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0D4A5-FED0-4D2C-940F-D112213F8F3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A1E79C-7DC6-49A7-B8C5-513C773DE0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D88B2-65FB-4609-9F46-1E36E6009C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FF6976-46DB-4E2A-A661-3F5DF34E2C30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CFED0C-DAC1-4AA2-AE93-BB5D64A3EE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E001F2-5856-40A8-A5BB-84A97D43E8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7CB194-03CE-4576-A90F-2D254C9F66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92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2D89C-06E6-4E9F-B2BD-99CCDEAA17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034B7A-CED8-4A8E-9234-4A737FB77AC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373B2-9181-4739-BB86-4C4F6267C4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8DB075-6861-4CB3-BB69-57A285785D17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D8FC56-BF54-4D06-81F4-2EFD0262A5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F392FC-A87B-43E0-8AEA-AA3F50ADEE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5EE4EA-7184-49CE-B645-282B777B22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8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EE9957-B1F7-4122-86BF-D8ADFD30DD2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09AF7C-6E50-4BF0-963E-41E5983FA77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0339D5-96B5-4858-8545-DC37E00A6A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270D9B-21D7-4328-A2E3-02DF4C3DED6B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E60987-9AE2-4254-A6D6-802A33ADA7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8CEABD-7CB9-4223-858B-8FCDBC47B7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4F4EDD-A4A0-4718-8E5A-8C4F166F6A1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191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E3CB-EC3D-4A5B-9354-64C59793EA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89215" y="2514600"/>
            <a:ext cx="8915400" cy="2262783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155BC-34E6-4735-AA2D-2CED3A2B28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89215" y="4777383"/>
            <a:ext cx="8915400" cy="11262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746E-DE4E-4B1F-9275-F475C6D4CC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2089BF-0E5B-45F2-898E-81084FEDD499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8D40-CEE6-4FE1-BAF2-AD16A15639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C720B07-2D21-482B-B16D-69F0EB819BC2}"/>
              </a:ext>
            </a:extLst>
          </p:cNvPr>
          <p:cNvSpPr/>
          <p:nvPr/>
        </p:nvSpPr>
        <p:spPr>
          <a:xfrm>
            <a:off x="0" y="4323813"/>
            <a:ext cx="1744647" cy="778593"/>
          </a:xfrm>
          <a:custGeom>
            <a:avLst/>
            <a:gdLst>
              <a:gd name="f0" fmla="val w"/>
              <a:gd name="f1" fmla="val h"/>
              <a:gd name="f2" fmla="val 0"/>
              <a:gd name="f3" fmla="val 372"/>
              <a:gd name="f4" fmla="val 166"/>
              <a:gd name="f5" fmla="val 287"/>
              <a:gd name="f6" fmla="val 290"/>
              <a:gd name="f7" fmla="val 292"/>
              <a:gd name="f8" fmla="val 165"/>
              <a:gd name="f9" fmla="val 293"/>
              <a:gd name="f10" fmla="val 164"/>
              <a:gd name="f11" fmla="val 163"/>
              <a:gd name="f12" fmla="val 294"/>
              <a:gd name="f13" fmla="val 370"/>
              <a:gd name="f14" fmla="val 87"/>
              <a:gd name="f15" fmla="val 85"/>
              <a:gd name="f16" fmla="val 81"/>
              <a:gd name="f17" fmla="val 78"/>
              <a:gd name="f18" fmla="val 3"/>
              <a:gd name="f19" fmla="val 2"/>
              <a:gd name="f20" fmla="val 1"/>
              <a:gd name="f21" fmla="*/ f0 1 372"/>
              <a:gd name="f22" fmla="*/ f1 1 166"/>
              <a:gd name="f23" fmla="val f2"/>
              <a:gd name="f24" fmla="val f3"/>
              <a:gd name="f25" fmla="val f4"/>
              <a:gd name="f26" fmla="+- f25 0 f23"/>
              <a:gd name="f27" fmla="+- f24 0 f23"/>
              <a:gd name="f28" fmla="*/ f27 1 372"/>
              <a:gd name="f29" fmla="*/ f26 1 166"/>
              <a:gd name="f30" fmla="*/ 0 1 f28"/>
              <a:gd name="f31" fmla="*/ f24 1 f28"/>
              <a:gd name="f32" fmla="*/ 0 1 f29"/>
              <a:gd name="f33" fmla="*/ f25 1 f29"/>
              <a:gd name="f34" fmla="*/ f30 f21 1"/>
              <a:gd name="f35" fmla="*/ f31 f21 1"/>
              <a:gd name="f36" fmla="*/ f33 f22 1"/>
              <a:gd name="f37" fmla="*/ f3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7" r="f35" b="f36"/>
            <a:pathLst>
              <a:path w="372" h="166">
                <a:moveTo>
                  <a:pt x="f5" y="f4"/>
                </a:moveTo>
                <a:cubicBezTo>
                  <a:pt x="f6" y="f4"/>
                  <a:pt x="f7" y="f8"/>
                  <a:pt x="f9" y="f10"/>
                </a:cubicBezTo>
                <a:cubicBezTo>
                  <a:pt x="f9" y="f11"/>
                  <a:pt x="f12" y="f11"/>
                  <a:pt x="f12" y="f11"/>
                </a:cubicBezTo>
                <a:cubicBezTo>
                  <a:pt x="f13" y="f14"/>
                  <a:pt x="f13" y="f14"/>
                  <a:pt x="f13" y="f14"/>
                </a:cubicBezTo>
                <a:cubicBezTo>
                  <a:pt x="f3" y="f15"/>
                  <a:pt x="f3" y="f16"/>
                  <a:pt x="f13" y="f17"/>
                </a:cubicBezTo>
                <a:cubicBezTo>
                  <a:pt x="f12" y="f18"/>
                  <a:pt x="f12" y="f18"/>
                  <a:pt x="f12" y="f18"/>
                </a:cubicBezTo>
                <a:cubicBezTo>
                  <a:pt x="f12" y="f19"/>
                  <a:pt x="f9" y="f19"/>
                  <a:pt x="f9" y="f19"/>
                </a:cubicBezTo>
                <a:cubicBezTo>
                  <a:pt x="f7" y="f20"/>
                  <a:pt x="f6" y="f2"/>
                  <a:pt x="f5" y="f2"/>
                </a:cubicBezTo>
                <a:cubicBezTo>
                  <a:pt x="f2" y="f2"/>
                  <a:pt x="f2" y="f2"/>
                  <a:pt x="f2" y="f2"/>
                </a:cubicBezTo>
                <a:cubicBezTo>
                  <a:pt x="f2" y="f4"/>
                  <a:pt x="f2" y="f4"/>
                  <a:pt x="f2" y="f4"/>
                </a:cubicBezTo>
                <a:lnTo>
                  <a:pt x="f5" y="f4"/>
                </a:ln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65FEBC-D35B-44AD-B29E-8F95221B9B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529544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5372400-28D4-45D7-A8A8-95C10DBEC2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03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4E74-3C7C-434B-8C03-655CD59235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D0A8-0B17-4C2A-BAB5-62432D81C1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8915400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97C2-7CDA-484F-B65C-1BFAF389C7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00FE0E-1E3C-4B28-8C06-BCBE7376C6F3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4996-0888-424E-96BC-514FF7A32E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0BF489A1-4AD5-4E14-A4C4-EB9FC5EEB4CC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3AC78D-737C-413E-ADB7-6DBB22C9AF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E5D703-31F3-43F6-BF85-797CECBA2D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022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CBBB-98B3-45EE-8EDE-B4691EECB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058753"/>
            <a:ext cx="8915400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886B-1960-4238-BF65-33E40216E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3530132"/>
            <a:ext cx="891540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BCA06-8ABD-404B-BC4A-F8912FEDE9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9196CC-8113-4E59-9662-A0822F4E050A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8A36-5B5A-4E35-B9C5-91C234D31E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6437A9E-47A3-493A-9FD2-46241E4D3CDA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6E55EB-91E6-4090-ABAA-475AA16E61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A223B59-297B-46FC-A795-BC1C1EF56F1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919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EDD3CE4F-D6F5-4E20-91F7-C49F640813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8E2B-821E-49D6-9F8E-95EEBEFA10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D3907-7D83-4DEE-B0F5-FDDF124F367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190750" y="2126217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89E4C-F047-4E77-9739-714251C9CC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74779B-B8C3-417E-900D-4F3D8A8C2D8D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D4C22-90F1-48E0-B054-6794868E84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A590E8B1-7069-4B04-B4AF-A4A49C6EDF77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D3777B7-9982-47F7-B682-DF61D99CBC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7B1279-ABBB-4B33-8230-B197A68AA6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55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F96460D8-2E09-405E-B111-18AD97AEE1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0E29A-4149-41DC-929E-9324912F9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9375" y="1972699"/>
            <a:ext cx="3992727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497F0-07C3-484B-A740-AC0D0366C38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589215" y="2548963"/>
            <a:ext cx="4342897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16B3E-269C-4EBC-A67F-394EA6875BF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506629" y="1969471"/>
            <a:ext cx="399900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3233-9B33-4BBF-BB6F-08B1E3BFBB4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166957" y="2545735"/>
            <a:ext cx="4338672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D7D6A-F1A2-4A44-9692-3BCE921F2F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BBEC59-3EB7-4B16-BA3E-4829298150E3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80DAF-C76F-49B3-8257-C9869A925F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BE17FA56-7FCF-4C38-9E4B-C21714AF990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9201332-AEC9-4CA0-9ADB-3121AE37F6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3ED3C4-1674-4617-AC49-8C9F8898BE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7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B90A-0B4B-49A5-A19C-3131E25FA7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6B37A-F4B8-4931-9C59-AA28282FD8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5731A1-2B0E-4BFF-AB37-18D66900171B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67412-6534-4B4F-AADD-4436FCE5AC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65248749-B6A1-4F85-BF30-B895E6B207A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B03D50D-77F6-460D-AF32-E29AB7EA3F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8CAB76-4A5E-448E-86F6-FFEB9E97A2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40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365F5-85F3-4A01-B3E8-686775B977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4F50FC-6174-4E57-823E-2141F84CF719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B1816-7D9E-4A4E-B544-70D80565A4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A187C7B2-ED79-409D-A349-1F2F60C9AC9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41A42E-C042-4400-B5F5-629D586F99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D8E2C-6600-40D6-85AF-0F85D20D6C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49193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CF8F-70F5-4DB0-9103-907F3B066C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46090"/>
            <a:ext cx="3505196" cy="976314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2292-A64F-4F26-B8B1-A4E33EC410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23011" y="446090"/>
            <a:ext cx="5181603" cy="541496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45B6-E7B7-4B75-978D-4F08FA677DC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1598608"/>
            <a:ext cx="3505196" cy="42624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EB3A-DC9D-49C2-B37C-CA46223AF4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FF0F3A-F2EB-4449-915C-A1567A6D6D16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691B-EE1C-44EF-95F4-C4C64887DF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70C930FF-3EB6-4E8D-AE17-019D6873C729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7646D0A-0387-4D60-8A07-E07A05E9B8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AA8A8A-201A-4101-93DD-793A5598251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51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C4251-3C04-4E5F-B7D8-881A9746A2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6E0C2-441A-4C02-AF91-3613E71F3A3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62A885-2759-44CA-890F-C896817E412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972C44-56D9-4677-BFBF-75BC4ECDBF81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9BE819-1FF1-40DC-B637-EDC144ED5E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3E7C0A-A81E-4E59-BFF9-BE40C75715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F4D115-0A50-4A03-8CA7-385542D1408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456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7AE2-49DA-423F-8308-CBD00CA110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800600"/>
            <a:ext cx="8915400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4ECE-7BE8-474E-879E-C2BCDE700B6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589215" y="634968"/>
            <a:ext cx="8915400" cy="3854973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CFFB-DFE3-4560-8273-D9DE934DA88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5367335"/>
            <a:ext cx="8915400" cy="493711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1C9FC-2868-4D82-84C1-3C0EBDBD98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25450D-A80B-4493-BE0D-D25F269162BB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FBF0-F399-4391-AE0C-56737FB888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C808AC8-D68E-4698-ABCD-18BC4BFAA4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72992F1-84B7-4525-A504-41CA62056F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47A6470-B9E0-4283-9BB0-CE3F9C53990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291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66F7-A011-4F90-BA9E-11CFDF1326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09603"/>
            <a:ext cx="8915400" cy="311704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F278D-89B1-4E6C-B0C0-83906DE6E6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E9B2-7DB5-4280-8BF1-9DCE423621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7CD422-75F6-4215-B30E-A48232A03780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B23D-A2E8-4F8E-B5F1-4762173351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C3074DAE-0493-4D85-854A-8AB39716F310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5E489B-7856-4650-BDBE-4C6EC990E6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37652FE-1689-4DCA-AFE6-60FE0D3626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864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4BBE-CAD7-4408-A5F0-CB299435D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17F6E06-CB8F-4304-BD38-99A69C8A83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5015" y="3505196"/>
            <a:ext cx="7536557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3A9E158-4F21-4219-9FB8-479B2965B0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C3A387-EF26-43EB-A297-B8FC6760C5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4486D9-F34B-4941-8F74-4E8706211130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94547F-A45E-4178-9BA3-EF19E4EDFD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354E537D-1474-4EA7-B7FC-E72FDC077AA4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7F359C-7135-40F6-8585-07147F31CA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D96A81A-F535-4D6A-AB1B-6925FAFF53B5}" type="slidenum">
              <a:t>‹N°›</a:t>
            </a:fld>
            <a:endParaRPr lang="fr-FR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B0131AB4-D64B-4894-A7AA-D537E12C668A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F4F08ED1-2FAB-40CD-AD5E-9B0333F77AFB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52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FDC0-17B3-46A7-B3C8-62B79CC134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438403"/>
            <a:ext cx="8915400" cy="2724847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080D516-C860-46E1-B657-989ECFA93F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529FF1A-B924-4F85-8F74-1B3711DD4B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5C8697-D7B5-464F-AFD3-6E6F93012399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586D84C-B917-481F-A687-4FDA6DEF52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1ACD1F3F-7ACA-4506-9032-BC849D8F96A4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BCF50-0E7F-447B-9CC0-4366DADDDA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73CEFB0-EAC6-4FC3-81B5-AD6D7101A3C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756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745A-E0FC-4DBE-8F45-7844B2A5F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4EEF551-F7F5-48CF-AD87-AE11AAE162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A34B8-612E-492D-8A2F-61659460A7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0A90-0568-4AE5-B085-4141C30376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568B3D-F652-4380-9591-03217D0FDF07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100B3-8AC8-4338-8EEB-50B28A90F8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429A7275-3300-442A-B2DA-33CE1FD8D1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8C73A12-DB4D-4B62-BB5C-3B5B4867FF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912503C-5040-4785-92E7-01CCA1816506}" type="slidenum">
              <a:t>‹N°›</a:t>
            </a:fld>
            <a:endParaRPr lang="fr-FR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5B431781-D0FE-4395-8535-F0B336F2D6FD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807ECFF5-6181-47A0-9E26-DF6257488E1D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346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86CE-F4EB-4110-8F46-4BA5B0427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27406"/>
            <a:ext cx="8915400" cy="2880021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B061B9C-A6A7-4DFF-B3ED-D4FFE10725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2713E-D842-42CB-ACAD-0977AA1AFD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E691D-20F6-4072-A5E4-9E82695387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7A73C-97CF-421F-9D95-0E55A7D1BADC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528F5-C977-4B0C-82E0-DE87AF14A9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0280D523-9AB3-44D0-BF6C-8CEA7F7125E7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297126F-2721-4227-9DA6-88EE805245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501BB8F-742E-4753-9379-365694487E5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6565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C7B4-FC2A-46C1-BC2C-CA52E64127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8E5DC-6646-4D40-B155-557F800E724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BDA5-CFBE-42D3-846B-644C3AE79E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AE3C84-7937-4A13-8BE5-D06B6BEC6909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4522-8D2A-4AE8-9B38-25E4B62179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EF406CB-8610-4B10-871C-27A6EB70A0D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9DC241-3DD0-4DB4-8EDE-B53E2DE758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611533-1BFB-4BBB-BDD3-9B9BD3B8407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079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2F396-D7B0-4B77-B89C-93F325F486A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294811" y="627406"/>
            <a:ext cx="2207599" cy="528381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6EE98-3E07-4DD9-AFA4-F4E3F2ACCCB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2589215" y="627406"/>
            <a:ext cx="6476996" cy="528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14048-D7D6-4A07-AEAB-E00F31144C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875BC9-5087-4A61-BD40-FEE92BC6A3D2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5228-5599-48B8-925F-36C116B8E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B9450E5-E668-4DE1-BA36-2CFFCA286F86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07BB39-42BF-49B4-AE09-6141F8D245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08C0EC-934B-4FE4-AEE9-29A4474FB4A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02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39F1F-DBFC-4C7A-84C8-04A2B1FB2D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7AB54A-5D02-4C27-85CC-34EAD872A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1D633-EA85-466C-9351-5790815CB6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3135E3-F1CD-4605-9537-82717D6CD52A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6EECC0-33BC-4726-8AB2-E20CA37606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F940E5-6750-4437-90A1-17C4305CAA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A955DE-4C97-4B70-B323-F1CC956BF1E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01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07226-603D-4E95-9522-250F1030DBA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67E81-34BF-44EB-98CB-1D4F8F4A1B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8F1AC1-99EB-4922-9F35-C176A6243DD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D278E-0186-4049-98CE-86834417B3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B95E89-0A5C-44DD-8F0F-E46483E874B9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3D9854-8291-4B99-8D01-316FE23C23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9273C-5509-4215-9BE8-D55A59284A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D59A7-5AB8-4D28-A779-65A7D526A19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4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FD728F-0F1C-4F9E-A648-FC68033378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981E6E-3B63-4F5E-B389-BDFFF6DB97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13D39-7C55-4E02-A468-CE7D6D47BEA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5A81FE-30FF-461A-A629-6C7E43F84F8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8B7639-49F1-48E0-B1BF-1D7FB7DA9BD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DDC0C4-B5E7-4DF8-B3EA-901D5D3E91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7A90D-1C18-44E4-8585-1962E60C1B7E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F089DC-EE81-4E1D-BE6A-3D2D36D5E0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41577C-317D-4203-8962-0602457FAC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0065F0-9801-4D38-9B00-04D0F9DAEA7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41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025DC-0844-4023-B291-0658D36FDA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FE0BC4-9A2A-4190-9BCE-F81E0DCCEB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A6DE81-B19B-47EC-B05F-162F1DDD2F43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316D4D-2428-4A13-ABE4-C38EFEDB2D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A361CD-1C3E-426C-8457-6E9208E00D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4E598E-0BB2-4216-87EA-5FCA7A96E1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7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4FBB6A-76C0-41C8-96CF-82FA9BDEDF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4D86B0-0144-4568-8568-052456EDC901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D940F2-01D0-4A31-BF18-4554C9392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6367A6-52D2-40BD-BC14-30D264854B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5D30CB-A211-4F1C-9CB5-37F21CD3658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14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FEB564-0F16-4DBE-9838-D70D758CB0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86C3E-6C36-4E59-A0CE-8861082BC7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E7E39D-17F8-4F27-88CF-722738E0277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24A841-1D77-4977-884E-9D8977683B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D8AA7D-60F2-4FC8-8D67-F53D29A2B984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2787D0-D79A-4BF6-9430-510DEEEE4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F3F218-C737-4342-B93E-0F7892399C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604EEA-15C6-4F25-AE94-3486841E16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5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AED8C-432D-47B9-B4DA-56816B224A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7D703C-5771-4D7B-8E13-5E87809B905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A3CFB5-2FD7-4A0F-889C-5F73E4B2188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F4B1E6-5E36-4A96-B485-EB553B3497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02A51E-8EC6-4D02-8AFA-A2235C464530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AF5310-A6D9-464B-ABAA-9B096C0BDD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53B7B8-F808-4BA1-8272-65195385BE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27D501-8648-4ECC-AEA4-FC29DF90EB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11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C72600-8A18-4959-ABDC-F206F2E6B7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2AC146-5DB3-4D7C-948E-1E09417A9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A13E2-BA84-4AEB-8DFC-558A194D9BE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6823BE2-ED2A-49F0-BDC3-7D10B23F3AF7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DBEC77-0938-4072-A6DB-1BFD66E2BD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7E9C0-938D-4166-9D0B-980DA496BC3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EBDC020-590B-4A2C-9221-544CB5704019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id="{A3F2E0FF-2566-4CBA-8444-765C5B64694D}"/>
              </a:ext>
            </a:extLst>
          </p:cNvPr>
          <p:cNvGrpSpPr/>
          <p:nvPr/>
        </p:nvGrpSpPr>
        <p:grpSpPr>
          <a:xfrm>
            <a:off x="0" y="228600"/>
            <a:ext cx="2851510" cy="6638634"/>
            <a:chOff x="0" y="228600"/>
            <a:chExt cx="2851510" cy="6638634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6CCF6048-160D-456E-A4E4-12533B09D7A2}"/>
                </a:ext>
              </a:extLst>
            </p:cNvPr>
            <p:cNvSpPr/>
            <p:nvPr/>
          </p:nvSpPr>
          <p:spPr>
            <a:xfrm>
              <a:off x="0" y="2575041"/>
              <a:ext cx="100638" cy="62621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"/>
                <a:gd name="f4" fmla="val 136"/>
                <a:gd name="f5" fmla="val 20"/>
                <a:gd name="f6" fmla="val 117"/>
                <a:gd name="f7" fmla="val 19"/>
                <a:gd name="f8" fmla="val 99"/>
                <a:gd name="f9" fmla="val 17"/>
                <a:gd name="f10" fmla="val 80"/>
                <a:gd name="f11" fmla="val 11"/>
                <a:gd name="f12" fmla="val 54"/>
                <a:gd name="f13" fmla="val 6"/>
                <a:gd name="f14" fmla="val 27"/>
                <a:gd name="f15" fmla="val 35"/>
                <a:gd name="f16" fmla="val 64"/>
                <a:gd name="f17" fmla="val 13"/>
                <a:gd name="f18" fmla="val 94"/>
                <a:gd name="f19" fmla="val 124"/>
                <a:gd name="f20" fmla="val 128"/>
                <a:gd name="f21" fmla="val 21"/>
                <a:gd name="f22" fmla="val 132"/>
                <a:gd name="f23" fmla="*/ f0 1 22"/>
                <a:gd name="f24" fmla="*/ f1 1 136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22"/>
                <a:gd name="f31" fmla="*/ f28 1 136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22" h="136">
                  <a:moveTo>
                    <a:pt x="f3" y="f4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2" y="f2"/>
                  </a:cubicBezTo>
                  <a:cubicBezTo>
                    <a:pt x="f2" y="f15"/>
                    <a:pt x="f2" y="f15"/>
                    <a:pt x="f2" y="f15"/>
                  </a:cubicBezTo>
                  <a:cubicBezTo>
                    <a:pt x="f13" y="f16"/>
                    <a:pt x="f17" y="f18"/>
                    <a:pt x="f5" y="f19"/>
                  </a:cubicBezTo>
                  <a:cubicBezTo>
                    <a:pt x="f5" y="f20"/>
                    <a:pt x="f21" y="f22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02882754-147F-4079-B2D2-3D631B3CF1C8}"/>
                </a:ext>
              </a:extLst>
            </p:cNvPr>
            <p:cNvSpPr/>
            <p:nvPr/>
          </p:nvSpPr>
          <p:spPr>
            <a:xfrm>
              <a:off x="128601" y="3156527"/>
              <a:ext cx="646718" cy="232221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0"/>
                <a:gd name="f4" fmla="val 504"/>
                <a:gd name="f5" fmla="val 86"/>
                <a:gd name="f6" fmla="val 350"/>
                <a:gd name="f7" fmla="val 103"/>
                <a:gd name="f8" fmla="val 402"/>
                <a:gd name="f9" fmla="val 120"/>
                <a:gd name="f10" fmla="val 453"/>
                <a:gd name="f11" fmla="val 139"/>
                <a:gd name="f12" fmla="val 495"/>
                <a:gd name="f13" fmla="val 487"/>
                <a:gd name="f14" fmla="val 478"/>
                <a:gd name="f15" fmla="val 124"/>
                <a:gd name="f16" fmla="val 435"/>
                <a:gd name="f17" fmla="val 109"/>
                <a:gd name="f18" fmla="val 391"/>
                <a:gd name="f19" fmla="val 95"/>
                <a:gd name="f20" fmla="val 347"/>
                <a:gd name="f21" fmla="val 58"/>
                <a:gd name="f22" fmla="val 233"/>
                <a:gd name="f23" fmla="val 27"/>
                <a:gd name="f24" fmla="val 117"/>
                <a:gd name="f25" fmla="val 2"/>
                <a:gd name="f26" fmla="val 20"/>
                <a:gd name="f27" fmla="val 4"/>
                <a:gd name="f28" fmla="val 41"/>
                <a:gd name="f29" fmla="val 6"/>
                <a:gd name="f30" fmla="val 61"/>
                <a:gd name="f31" fmla="val 30"/>
                <a:gd name="f32" fmla="val 158"/>
                <a:gd name="f33" fmla="val 56"/>
                <a:gd name="f34" fmla="val 255"/>
                <a:gd name="f35" fmla="*/ f0 1 140"/>
                <a:gd name="f36" fmla="*/ f1 1 504"/>
                <a:gd name="f37" fmla="val f2"/>
                <a:gd name="f38" fmla="val f3"/>
                <a:gd name="f39" fmla="val f4"/>
                <a:gd name="f40" fmla="+- f39 0 f37"/>
                <a:gd name="f41" fmla="+- f38 0 f37"/>
                <a:gd name="f42" fmla="*/ f41 1 140"/>
                <a:gd name="f43" fmla="*/ f40 1 504"/>
                <a:gd name="f44" fmla="*/ 0 1 f42"/>
                <a:gd name="f45" fmla="*/ f38 1 f42"/>
                <a:gd name="f46" fmla="*/ 0 1 f43"/>
                <a:gd name="f47" fmla="*/ f39 1 f43"/>
                <a:gd name="f48" fmla="*/ f44 f35 1"/>
                <a:gd name="f49" fmla="*/ f45 f35 1"/>
                <a:gd name="f50" fmla="*/ f47 f36 1"/>
                <a:gd name="f51" fmla="*/ f46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51" r="f49" b="f50"/>
              <a:pathLst>
                <a:path w="140" h="504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1" y="f12"/>
                    <a:pt x="f11" y="f13"/>
                    <a:pt x="f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" y="f2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27CC4F99-D748-4064-88C0-CC0DF7B6255F}"/>
                </a:ext>
              </a:extLst>
            </p:cNvPr>
            <p:cNvSpPr/>
            <p:nvPr/>
          </p:nvSpPr>
          <p:spPr>
            <a:xfrm>
              <a:off x="806994" y="5447062"/>
              <a:ext cx="609438" cy="142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2"/>
                <a:gd name="f4" fmla="val 308"/>
                <a:gd name="f5" fmla="val 8"/>
                <a:gd name="f6" fmla="val 22"/>
                <a:gd name="f7" fmla="val 5"/>
                <a:gd name="f8" fmla="val 15"/>
                <a:gd name="f9" fmla="val 2"/>
                <a:gd name="f10" fmla="val 10"/>
                <a:gd name="f11" fmla="val 19"/>
                <a:gd name="f12" fmla="val 29"/>
                <a:gd name="f13" fmla="val 21"/>
                <a:gd name="f14" fmla="val 85"/>
                <a:gd name="f15" fmla="val 44"/>
                <a:gd name="f16" fmla="val 140"/>
                <a:gd name="f17" fmla="val 68"/>
                <a:gd name="f18" fmla="val 194"/>
                <a:gd name="f19" fmla="val 232"/>
                <a:gd name="f20" fmla="val 104"/>
                <a:gd name="f21" fmla="val 270"/>
                <a:gd name="f22" fmla="val 123"/>
                <a:gd name="f23" fmla="val 113"/>
                <a:gd name="f24" fmla="val 269"/>
                <a:gd name="f25" fmla="val 94"/>
                <a:gd name="f26" fmla="val 230"/>
                <a:gd name="f27" fmla="val 77"/>
                <a:gd name="f28" fmla="val 190"/>
                <a:gd name="f29" fmla="val 52"/>
                <a:gd name="f30" fmla="val 135"/>
                <a:gd name="f31" fmla="val 79"/>
                <a:gd name="f32" fmla="*/ f0 1 132"/>
                <a:gd name="f33" fmla="*/ f1 1 308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132"/>
                <a:gd name="f40" fmla="*/ f37 1 308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132" h="308">
                  <a:moveTo>
                    <a:pt x="f5" y="f6"/>
                  </a:moveTo>
                  <a:cubicBezTo>
                    <a:pt x="f7" y="f8"/>
                    <a:pt x="f9" y="f5"/>
                    <a:pt x="f2" y="f2"/>
                  </a:cubicBezTo>
                  <a:cubicBezTo>
                    <a:pt x="f2" y="f10"/>
                    <a:pt x="f2" y="f11"/>
                    <a:pt x="f2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4" y="f19"/>
                    <a:pt x="f20" y="f21"/>
                    <a:pt x="f22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12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C5FCBBD3-510F-4440-A121-A0B1F6DF2F96}"/>
                </a:ext>
              </a:extLst>
            </p:cNvPr>
            <p:cNvSpPr/>
            <p:nvPr/>
          </p:nvSpPr>
          <p:spPr>
            <a:xfrm>
              <a:off x="959827" y="6503798"/>
              <a:ext cx="171468" cy="3634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"/>
                <a:gd name="f4" fmla="val 79"/>
                <a:gd name="f5" fmla="val 28"/>
                <a:gd name="f6" fmla="val 24"/>
                <a:gd name="f7" fmla="val 53"/>
                <a:gd name="f8" fmla="val 12"/>
                <a:gd name="f9" fmla="val 27"/>
                <a:gd name="f10" fmla="val 8"/>
                <a:gd name="f11" fmla="val 17"/>
                <a:gd name="f12" fmla="*/ f0 1 37"/>
                <a:gd name="f13" fmla="*/ f1 1 7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7"/>
                <a:gd name="f20" fmla="*/ f17 1 7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7" h="7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3D9BCA82-C54E-47D9-BEE0-78BCA594EB1F}"/>
                </a:ext>
              </a:extLst>
            </p:cNvPr>
            <p:cNvSpPr/>
            <p:nvPr/>
          </p:nvSpPr>
          <p:spPr>
            <a:xfrm>
              <a:off x="100638" y="3201259"/>
              <a:ext cx="821908" cy="33286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8"/>
                <a:gd name="f4" fmla="val 722"/>
                <a:gd name="f5" fmla="val 162"/>
                <a:gd name="f6" fmla="val 660"/>
                <a:gd name="f7" fmla="val 145"/>
                <a:gd name="f8" fmla="val 618"/>
                <a:gd name="f9" fmla="val 130"/>
                <a:gd name="f10" fmla="val 576"/>
                <a:gd name="f11" fmla="val 116"/>
                <a:gd name="f12" fmla="val 534"/>
                <a:gd name="f13" fmla="val 84"/>
                <a:gd name="f14" fmla="val 437"/>
                <a:gd name="f15" fmla="val 59"/>
                <a:gd name="f16" fmla="val 337"/>
                <a:gd name="f17" fmla="val 40"/>
                <a:gd name="f18" fmla="val 236"/>
                <a:gd name="f19" fmla="val 29"/>
                <a:gd name="f20" fmla="val 175"/>
                <a:gd name="f21" fmla="val 20"/>
                <a:gd name="f22" fmla="val 113"/>
                <a:gd name="f23" fmla="val 12"/>
                <a:gd name="f24" fmla="val 51"/>
                <a:gd name="f25" fmla="val 8"/>
                <a:gd name="f26" fmla="val 34"/>
                <a:gd name="f27" fmla="val 4"/>
                <a:gd name="f28" fmla="val 17"/>
                <a:gd name="f29" fmla="val 79"/>
                <a:gd name="f30" fmla="val 19"/>
                <a:gd name="f31" fmla="val 159"/>
                <a:gd name="f32" fmla="val 33"/>
                <a:gd name="f33" fmla="val 237"/>
                <a:gd name="f34" fmla="val 339"/>
                <a:gd name="f35" fmla="val 76"/>
                <a:gd name="f36" fmla="val 439"/>
                <a:gd name="f37" fmla="val 107"/>
                <a:gd name="f38" fmla="val 537"/>
                <a:gd name="f39" fmla="val 123"/>
                <a:gd name="f40" fmla="val 586"/>
                <a:gd name="f41" fmla="val 141"/>
                <a:gd name="f42" fmla="val 634"/>
                <a:gd name="f43" fmla="val 160"/>
                <a:gd name="f44" fmla="val 681"/>
                <a:gd name="f45" fmla="val 166"/>
                <a:gd name="f46" fmla="val 695"/>
                <a:gd name="f47" fmla="val 172"/>
                <a:gd name="f48" fmla="val 708"/>
                <a:gd name="f49" fmla="val 176"/>
                <a:gd name="f50" fmla="val 717"/>
                <a:gd name="f51" fmla="val 713"/>
                <a:gd name="f52" fmla="val 174"/>
                <a:gd name="f53" fmla="val 169"/>
                <a:gd name="f54" fmla="val 692"/>
                <a:gd name="f55" fmla="val 165"/>
                <a:gd name="f56" fmla="val 676"/>
                <a:gd name="f57" fmla="*/ f0 1 178"/>
                <a:gd name="f58" fmla="*/ f1 1 722"/>
                <a:gd name="f59" fmla="val f2"/>
                <a:gd name="f60" fmla="val f3"/>
                <a:gd name="f61" fmla="val f4"/>
                <a:gd name="f62" fmla="+- f61 0 f59"/>
                <a:gd name="f63" fmla="+- f60 0 f59"/>
                <a:gd name="f64" fmla="*/ f63 1 178"/>
                <a:gd name="f65" fmla="*/ f62 1 722"/>
                <a:gd name="f66" fmla="*/ 0 1 f64"/>
                <a:gd name="f67" fmla="*/ f60 1 f64"/>
                <a:gd name="f68" fmla="*/ 0 1 f65"/>
                <a:gd name="f69" fmla="*/ f61 1 f65"/>
                <a:gd name="f70" fmla="*/ f66 f57 1"/>
                <a:gd name="f71" fmla="*/ f67 f57 1"/>
                <a:gd name="f72" fmla="*/ f69 f58 1"/>
                <a:gd name="f73" fmla="*/ f68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0" t="f73" r="f71" b="f72"/>
              <a:pathLst>
                <a:path w="178" h="722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5" y="f29"/>
                    <a:pt x="f30" y="f31"/>
                    <a:pt x="f32" y="f33"/>
                  </a:cubicBezTo>
                  <a:cubicBezTo>
                    <a:pt x="f24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3" y="f4"/>
                  </a:cubicBezTo>
                  <a:cubicBezTo>
                    <a:pt x="f49" y="f50"/>
                    <a:pt x="f20" y="f51"/>
                    <a:pt x="f52" y="f48"/>
                  </a:cubicBezTo>
                  <a:cubicBezTo>
                    <a:pt x="f53" y="f54"/>
                    <a:pt x="f55" y="f56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2D60BE33-27D5-4EA0-B020-D84A735E574B}"/>
                </a:ext>
              </a:extLst>
            </p:cNvPr>
            <p:cNvSpPr/>
            <p:nvPr/>
          </p:nvSpPr>
          <p:spPr>
            <a:xfrm>
              <a:off x="22366" y="228600"/>
              <a:ext cx="106234" cy="292792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635"/>
                <a:gd name="f5" fmla="val 11"/>
                <a:gd name="f6" fmla="val 577"/>
                <a:gd name="f7" fmla="val 12"/>
                <a:gd name="f8" fmla="val 581"/>
                <a:gd name="f9" fmla="val 585"/>
                <a:gd name="f10" fmla="val 589"/>
                <a:gd name="f11" fmla="val 15"/>
                <a:gd name="f12" fmla="val 603"/>
                <a:gd name="f13" fmla="val 19"/>
                <a:gd name="f14" fmla="val 617"/>
                <a:gd name="f15" fmla="val 22"/>
                <a:gd name="f16" fmla="val 632"/>
                <a:gd name="f17" fmla="val 633"/>
                <a:gd name="f18" fmla="val 634"/>
                <a:gd name="f19" fmla="val 21"/>
                <a:gd name="f20" fmla="val 615"/>
                <a:gd name="f21" fmla="val 596"/>
                <a:gd name="f22" fmla="val 17"/>
                <a:gd name="f23" fmla="val 576"/>
                <a:gd name="f24" fmla="val 9"/>
                <a:gd name="f25" fmla="val 474"/>
                <a:gd name="f26" fmla="val 5"/>
                <a:gd name="f27" fmla="val 372"/>
                <a:gd name="f28" fmla="val 269"/>
                <a:gd name="f29" fmla="val 6"/>
                <a:gd name="f30" fmla="val 179"/>
                <a:gd name="f31" fmla="val 90"/>
                <a:gd name="f32" fmla="val 89"/>
                <a:gd name="f33" fmla="val 2"/>
                <a:gd name="f34" fmla="val 1"/>
                <a:gd name="f35" fmla="val 3"/>
                <a:gd name="f36" fmla="*/ f0 1 23"/>
                <a:gd name="f37" fmla="*/ f1 1 635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23"/>
                <a:gd name="f44" fmla="*/ f41 1 635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23" h="635">
                  <a:moveTo>
                    <a:pt x="f5" y="f6"/>
                  </a:moveTo>
                  <a:cubicBezTo>
                    <a:pt x="f7" y="f8"/>
                    <a:pt x="f7" y="f9"/>
                    <a:pt x="f7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7"/>
                    <a:pt x="f15" y="f18"/>
                    <a:pt x="f3" y="f4"/>
                  </a:cubicBezTo>
                  <a:cubicBezTo>
                    <a:pt x="f19" y="f20"/>
                    <a:pt x="f13" y="f21"/>
                    <a:pt x="f22" y="f23"/>
                  </a:cubicBezTo>
                  <a:cubicBezTo>
                    <a:pt x="f24" y="f25"/>
                    <a:pt x="f26" y="f27"/>
                    <a:pt x="f26" y="f28"/>
                  </a:cubicBezTo>
                  <a:cubicBezTo>
                    <a:pt x="f29" y="f30"/>
                    <a:pt x="f24" y="f31"/>
                    <a:pt x="f11" y="f2"/>
                  </a:cubicBezTo>
                  <a:cubicBezTo>
                    <a:pt x="f7" y="f2"/>
                    <a:pt x="f7" y="f2"/>
                    <a:pt x="f7" y="f2"/>
                  </a:cubicBezTo>
                  <a:cubicBezTo>
                    <a:pt x="f26" y="f32"/>
                    <a:pt x="f33" y="f30"/>
                    <a:pt x="f34" y="f28"/>
                  </a:cubicBezTo>
                  <a:cubicBezTo>
                    <a:pt x="f2" y="f27"/>
                    <a:pt x="f35" y="f25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8D42B599-71AE-4489-8096-B10E54AEC14E}"/>
                </a:ext>
              </a:extLst>
            </p:cNvPr>
            <p:cNvSpPr/>
            <p:nvPr/>
          </p:nvSpPr>
          <p:spPr>
            <a:xfrm>
              <a:off x="78281" y="2944066"/>
              <a:ext cx="78272" cy="49389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2"/>
                <a:gd name="f6" fmla="val 19"/>
                <a:gd name="f7" fmla="val 3"/>
                <a:gd name="f8" fmla="val 37"/>
                <a:gd name="f9" fmla="val 5"/>
                <a:gd name="f10" fmla="val 56"/>
                <a:gd name="f11" fmla="val 9"/>
                <a:gd name="f12" fmla="val 73"/>
                <a:gd name="f13" fmla="val 13"/>
                <a:gd name="f14" fmla="val 90"/>
                <a:gd name="f15" fmla="val 15"/>
                <a:gd name="f16" fmla="val 87"/>
                <a:gd name="f17" fmla="val 66"/>
                <a:gd name="f18" fmla="val 11"/>
                <a:gd name="f19" fmla="val 46"/>
                <a:gd name="f20" fmla="val 10"/>
                <a:gd name="f21" fmla="val 45"/>
                <a:gd name="f22" fmla="val 44"/>
                <a:gd name="f23" fmla="val 43"/>
                <a:gd name="f24" fmla="val 7"/>
                <a:gd name="f25" fmla="val 28"/>
                <a:gd name="f26" fmla="val 14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2" y="f2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3" y="f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20" y="f21"/>
                    <a:pt x="f20" y="f22"/>
                    <a:pt x="f20" y="f23"/>
                  </a:cubicBezTo>
                  <a:cubicBezTo>
                    <a:pt x="f24" y="f25"/>
                    <a:pt x="f7" y="f2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C7871D0E-A07F-4FF2-A2FA-DB72E1B86B98}"/>
                </a:ext>
              </a:extLst>
            </p:cNvPr>
            <p:cNvSpPr/>
            <p:nvPr/>
          </p:nvSpPr>
          <p:spPr>
            <a:xfrm>
              <a:off x="769723" y="5478746"/>
              <a:ext cx="190103" cy="1025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1"/>
                <a:gd name="f4" fmla="val 222"/>
                <a:gd name="f5" fmla="val 31"/>
                <a:gd name="f6" fmla="val 2"/>
                <a:gd name="f7" fmla="val 62"/>
                <a:gd name="f8" fmla="val 5"/>
                <a:gd name="f9" fmla="val 93"/>
                <a:gd name="f10" fmla="val 8"/>
                <a:gd name="f11" fmla="val 117"/>
                <a:gd name="f12" fmla="val 12"/>
                <a:gd name="f13" fmla="val 142"/>
                <a:gd name="f14" fmla="val 17"/>
                <a:gd name="f15" fmla="val 166"/>
                <a:gd name="f16" fmla="val 19"/>
                <a:gd name="f17" fmla="val 172"/>
                <a:gd name="f18" fmla="val 22"/>
                <a:gd name="f19" fmla="val 178"/>
                <a:gd name="f20" fmla="val 24"/>
                <a:gd name="f21" fmla="val 184"/>
                <a:gd name="f22" fmla="val 30"/>
                <a:gd name="f23" fmla="val 197"/>
                <a:gd name="f24" fmla="val 35"/>
                <a:gd name="f25" fmla="val 209"/>
                <a:gd name="f26" fmla="val 40"/>
                <a:gd name="f27" fmla="val 219"/>
                <a:gd name="f28" fmla="val 39"/>
                <a:gd name="f29" fmla="val 215"/>
                <a:gd name="f30" fmla="val 38"/>
                <a:gd name="f31" fmla="val 212"/>
                <a:gd name="f32" fmla="val 26"/>
                <a:gd name="f33" fmla="val 18"/>
                <a:gd name="f34" fmla="val 132"/>
                <a:gd name="f35" fmla="val 13"/>
                <a:gd name="f36" fmla="val 92"/>
                <a:gd name="f37" fmla="val 11"/>
                <a:gd name="f38" fmla="val 68"/>
                <a:gd name="f39" fmla="val 9"/>
                <a:gd name="f40" fmla="val 45"/>
                <a:gd name="f41" fmla="val 21"/>
                <a:gd name="f42" fmla="val 7"/>
                <a:gd name="f43" fmla="val 20"/>
                <a:gd name="f44" fmla="val 6"/>
                <a:gd name="f45" fmla="*/ f0 1 41"/>
                <a:gd name="f46" fmla="*/ f1 1 222"/>
                <a:gd name="f47" fmla="val f2"/>
                <a:gd name="f48" fmla="val f3"/>
                <a:gd name="f49" fmla="val f4"/>
                <a:gd name="f50" fmla="+- f49 0 f47"/>
                <a:gd name="f51" fmla="+- f48 0 f47"/>
                <a:gd name="f52" fmla="*/ f51 1 41"/>
                <a:gd name="f53" fmla="*/ f50 1 222"/>
                <a:gd name="f54" fmla="*/ 0 1 f52"/>
                <a:gd name="f55" fmla="*/ f48 1 f52"/>
                <a:gd name="f56" fmla="*/ 0 1 f53"/>
                <a:gd name="f57" fmla="*/ f49 1 f53"/>
                <a:gd name="f58" fmla="*/ f54 f45 1"/>
                <a:gd name="f59" fmla="*/ f55 f45 1"/>
                <a:gd name="f60" fmla="*/ f57 f46 1"/>
                <a:gd name="f61" fmla="*/ f56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8" t="f61" r="f59" b="f60"/>
              <a:pathLst>
                <a:path w="41" h="222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3" y="f4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17"/>
                    <a:pt x="f33" y="f34"/>
                    <a:pt x="f35" y="f36"/>
                  </a:cubicBezTo>
                  <a:cubicBezTo>
                    <a:pt x="f37" y="f38"/>
                    <a:pt x="f39" y="f40"/>
                    <a:pt x="f10" y="f18"/>
                  </a:cubicBezTo>
                  <a:cubicBezTo>
                    <a:pt x="f10" y="f41"/>
                    <a:pt x="f42" y="f43"/>
                    <a:pt x="f42" y="f33"/>
                  </a:cubicBezTo>
                  <a:cubicBezTo>
                    <a:pt x="f8" y="f12"/>
                    <a:pt x="f6" y="f44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52C7BFA-FEF4-4B5C-B058-B1FAE4721267}"/>
                </a:ext>
              </a:extLst>
            </p:cNvPr>
            <p:cNvSpPr/>
            <p:nvPr/>
          </p:nvSpPr>
          <p:spPr>
            <a:xfrm>
              <a:off x="775310" y="1399022"/>
              <a:ext cx="2076200" cy="404803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0"/>
                <a:gd name="f4" fmla="val 878"/>
                <a:gd name="f5" fmla="val 7"/>
                <a:gd name="f6" fmla="val 854"/>
                <a:gd name="f7" fmla="val 10"/>
                <a:gd name="f8" fmla="val 772"/>
                <a:gd name="f9" fmla="val 26"/>
                <a:gd name="f10" fmla="val 691"/>
                <a:gd name="f11" fmla="val 50"/>
                <a:gd name="f12" fmla="val 613"/>
                <a:gd name="f13" fmla="val 75"/>
                <a:gd name="f14" fmla="val 535"/>
                <a:gd name="f15" fmla="val 109"/>
                <a:gd name="f16" fmla="val 460"/>
                <a:gd name="f17" fmla="val 149"/>
                <a:gd name="f18" fmla="val 388"/>
                <a:gd name="f19" fmla="val 189"/>
                <a:gd name="f20" fmla="val 316"/>
                <a:gd name="f21" fmla="val 235"/>
                <a:gd name="f22" fmla="val 248"/>
                <a:gd name="f23" fmla="val 285"/>
                <a:gd name="f24" fmla="val 183"/>
                <a:gd name="f25" fmla="val 310"/>
                <a:gd name="f26" fmla="val 151"/>
                <a:gd name="f27" fmla="val 337"/>
                <a:gd name="f28" fmla="val 119"/>
                <a:gd name="f29" fmla="val 364"/>
                <a:gd name="f30" fmla="val 89"/>
                <a:gd name="f31" fmla="val 378"/>
                <a:gd name="f32" fmla="val 74"/>
                <a:gd name="f33" fmla="val 392"/>
                <a:gd name="f34" fmla="val 58"/>
                <a:gd name="f35" fmla="val 406"/>
                <a:gd name="f36" fmla="val 44"/>
                <a:gd name="f37" fmla="val 421"/>
                <a:gd name="f38" fmla="val 29"/>
                <a:gd name="f39" fmla="val 435"/>
                <a:gd name="f40" fmla="val 15"/>
                <a:gd name="f41" fmla="val 1"/>
                <a:gd name="f42" fmla="val 434"/>
                <a:gd name="f43" fmla="val 14"/>
                <a:gd name="f44" fmla="val 420"/>
                <a:gd name="f45" fmla="val 28"/>
                <a:gd name="f46" fmla="val 405"/>
                <a:gd name="f47" fmla="val 43"/>
                <a:gd name="f48" fmla="val 391"/>
                <a:gd name="f49" fmla="val 57"/>
                <a:gd name="f50" fmla="val 377"/>
                <a:gd name="f51" fmla="val 72"/>
                <a:gd name="f52" fmla="val 363"/>
                <a:gd name="f53" fmla="val 88"/>
                <a:gd name="f54" fmla="val 335"/>
                <a:gd name="f55" fmla="val 118"/>
                <a:gd name="f56" fmla="val 308"/>
                <a:gd name="f57" fmla="val 283"/>
                <a:gd name="f58" fmla="val 181"/>
                <a:gd name="f59" fmla="val 232"/>
                <a:gd name="f60" fmla="val 246"/>
                <a:gd name="f61" fmla="val 185"/>
                <a:gd name="f62" fmla="val 314"/>
                <a:gd name="f63" fmla="val 145"/>
                <a:gd name="f64" fmla="val 386"/>
                <a:gd name="f65" fmla="val 104"/>
                <a:gd name="f66" fmla="val 457"/>
                <a:gd name="f67" fmla="val 70"/>
                <a:gd name="f68" fmla="val 533"/>
                <a:gd name="f69" fmla="val 45"/>
                <a:gd name="f70" fmla="val 611"/>
                <a:gd name="f71" fmla="val 19"/>
                <a:gd name="f72" fmla="val 690"/>
                <a:gd name="f73" fmla="val 3"/>
                <a:gd name="f74" fmla="val 771"/>
                <a:gd name="f75" fmla="val 856"/>
                <a:gd name="f76" fmla="val 857"/>
                <a:gd name="f77" fmla="val 859"/>
                <a:gd name="f78" fmla="val 2"/>
                <a:gd name="f79" fmla="val 865"/>
                <a:gd name="f80" fmla="val 4"/>
                <a:gd name="f81" fmla="val 872"/>
                <a:gd name="f82" fmla="val 870"/>
                <a:gd name="f83" fmla="val 862"/>
                <a:gd name="f84" fmla="*/ f0 1 450"/>
                <a:gd name="f85" fmla="*/ f1 1 878"/>
                <a:gd name="f86" fmla="val f2"/>
                <a:gd name="f87" fmla="val f3"/>
                <a:gd name="f88" fmla="val f4"/>
                <a:gd name="f89" fmla="+- f88 0 f86"/>
                <a:gd name="f90" fmla="+- f87 0 f86"/>
                <a:gd name="f91" fmla="*/ f90 1 450"/>
                <a:gd name="f92" fmla="*/ f89 1 878"/>
                <a:gd name="f93" fmla="*/ 0 1 f91"/>
                <a:gd name="f94" fmla="*/ f87 1 f91"/>
                <a:gd name="f95" fmla="*/ 0 1 f92"/>
                <a:gd name="f96" fmla="*/ f88 1 f92"/>
                <a:gd name="f97" fmla="*/ f93 f84 1"/>
                <a:gd name="f98" fmla="*/ f94 f84 1"/>
                <a:gd name="f99" fmla="*/ f96 f85 1"/>
                <a:gd name="f100" fmla="*/ f95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7" t="f100" r="f98" b="f99"/>
              <a:pathLst>
                <a:path w="450" h="87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" y="f41"/>
                  </a:cubicBezTo>
                  <a:cubicBezTo>
                    <a:pt x="f3" y="f2"/>
                    <a:pt x="f3" y="f2"/>
                    <a:pt x="f3" y="f2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17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2" y="f6"/>
                  </a:cubicBezTo>
                  <a:cubicBezTo>
                    <a:pt x="f2" y="f75"/>
                    <a:pt x="f2" y="f76"/>
                    <a:pt x="f2" y="f77"/>
                  </a:cubicBezTo>
                  <a:cubicBezTo>
                    <a:pt x="f78" y="f79"/>
                    <a:pt x="f80" y="f81"/>
                    <a:pt x="f5" y="f4"/>
                  </a:cubicBezTo>
                  <a:cubicBezTo>
                    <a:pt x="f5" y="f82"/>
                    <a:pt x="f5" y="f83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CE2182F5-1161-45A4-B2AD-D2849BBFB281}"/>
                </a:ext>
              </a:extLst>
            </p:cNvPr>
            <p:cNvSpPr/>
            <p:nvPr/>
          </p:nvSpPr>
          <p:spPr>
            <a:xfrm>
              <a:off x="922547" y="6529894"/>
              <a:ext cx="162150" cy="337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73"/>
                <a:gd name="f5" fmla="val 7"/>
                <a:gd name="f6" fmla="val 24"/>
                <a:gd name="f7" fmla="val 16"/>
                <a:gd name="f8" fmla="val 49"/>
                <a:gd name="f9" fmla="val 26"/>
                <a:gd name="f10" fmla="val 23"/>
                <a:gd name="f11" fmla="val 11"/>
                <a:gd name="f12" fmla="*/ f0 1 35"/>
                <a:gd name="f13" fmla="*/ f1 1 7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5"/>
                <a:gd name="f20" fmla="*/ f17 1 7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5" h="7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621D2A71-EDDF-47AB-8CFC-47E4C7D51A85}"/>
                </a:ext>
              </a:extLst>
            </p:cNvPr>
            <p:cNvSpPr/>
            <p:nvPr/>
          </p:nvSpPr>
          <p:spPr>
            <a:xfrm>
              <a:off x="769723" y="5359462"/>
              <a:ext cx="37270" cy="22178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7"/>
                <a:gd name="f6" fmla="val 44"/>
                <a:gd name="f7" fmla="val 46"/>
                <a:gd name="f8" fmla="val 47"/>
                <a:gd name="f9" fmla="val 38"/>
                <a:gd name="f10" fmla="val 29"/>
                <a:gd name="f11" fmla="val 19"/>
                <a:gd name="f12" fmla="val 5"/>
                <a:gd name="f13" fmla="val 13"/>
                <a:gd name="f14" fmla="val 3"/>
                <a:gd name="f15" fmla="val 6"/>
                <a:gd name="f16" fmla="val 1"/>
                <a:gd name="f17" fmla="val 9"/>
                <a:gd name="f18" fmla="val 17"/>
                <a:gd name="f19" fmla="val 26"/>
                <a:gd name="f20" fmla="val 2"/>
                <a:gd name="f21" fmla="val 32"/>
                <a:gd name="f22" fmla="*/ f0 1 8"/>
                <a:gd name="f23" fmla="*/ f1 1 48"/>
                <a:gd name="f24" fmla="val f2"/>
                <a:gd name="f25" fmla="val f3"/>
                <a:gd name="f26" fmla="val f4"/>
                <a:gd name="f27" fmla="+- f26 0 f24"/>
                <a:gd name="f28" fmla="+- f25 0 f24"/>
                <a:gd name="f29" fmla="*/ f28 1 8"/>
                <a:gd name="f30" fmla="*/ f27 1 48"/>
                <a:gd name="f31" fmla="*/ 0 1 f29"/>
                <a:gd name="f32" fmla="*/ f25 1 f29"/>
                <a:gd name="f33" fmla="*/ 0 1 f30"/>
                <a:gd name="f34" fmla="*/ f26 1 f30"/>
                <a:gd name="f35" fmla="*/ f31 f22 1"/>
                <a:gd name="f36" fmla="*/ f32 f22 1"/>
                <a:gd name="f37" fmla="*/ f34 f23 1"/>
                <a:gd name="f38" fmla="*/ f33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5" t="f38" r="f36" b="f37"/>
              <a:pathLst>
                <a:path w="8" h="48">
                  <a:moveTo>
                    <a:pt x="f5" y="f6"/>
                  </a:moveTo>
                  <a:cubicBezTo>
                    <a:pt x="f5" y="f7"/>
                    <a:pt x="f3" y="f8"/>
                    <a:pt x="f3" y="f4"/>
                  </a:cubicBezTo>
                  <a:cubicBezTo>
                    <a:pt x="f3" y="f9"/>
                    <a:pt x="f3" y="f10"/>
                    <a:pt x="f3" y="f11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2" y="f17"/>
                    <a:pt x="f2" y="f18"/>
                    <a:pt x="f2" y="f19"/>
                  </a:cubicBezTo>
                  <a:cubicBezTo>
                    <a:pt x="f20" y="f21"/>
                    <a:pt x="f12" y="f9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8C30331E-51E5-4561-8EB0-6842EC7AE5FE}"/>
                </a:ext>
              </a:extLst>
            </p:cNvPr>
            <p:cNvSpPr/>
            <p:nvPr/>
          </p:nvSpPr>
          <p:spPr>
            <a:xfrm>
              <a:off x="849861" y="6244739"/>
              <a:ext cx="238557" cy="622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2"/>
                <a:gd name="f4" fmla="val 135"/>
                <a:gd name="f5" fmla="val 7"/>
                <a:gd name="f6" fmla="val 18"/>
                <a:gd name="f7" fmla="val 5"/>
                <a:gd name="f8" fmla="val 12"/>
                <a:gd name="f9" fmla="val 2"/>
                <a:gd name="f10" fmla="val 6"/>
                <a:gd name="f11" fmla="val 3"/>
                <a:gd name="f12" fmla="val 16"/>
                <a:gd name="f13" fmla="val 32"/>
                <a:gd name="f14" fmla="val 48"/>
                <a:gd name="f15" fmla="val 13"/>
                <a:gd name="f16" fmla="val 53"/>
                <a:gd name="f17" fmla="val 14"/>
                <a:gd name="f18" fmla="val 57"/>
                <a:gd name="f19" fmla="val 62"/>
                <a:gd name="f20" fmla="val 27"/>
                <a:gd name="f21" fmla="val 86"/>
                <a:gd name="f22" fmla="val 39"/>
                <a:gd name="f23" fmla="val 111"/>
                <a:gd name="f24" fmla="val 51"/>
                <a:gd name="f25" fmla="val 41"/>
                <a:gd name="f26" fmla="val 109"/>
                <a:gd name="f27" fmla="val 83"/>
                <a:gd name="f28" fmla="val 24"/>
                <a:gd name="f29" fmla="val 56"/>
                <a:gd name="f30" fmla="val 43"/>
                <a:gd name="f31" fmla="val 31"/>
                <a:gd name="f32" fmla="*/ f0 1 52"/>
                <a:gd name="f33" fmla="*/ f1 1 135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52"/>
                <a:gd name="f40" fmla="*/ f37 1 135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52" h="135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5" y="f13"/>
                    <a:pt x="f8" y="f14"/>
                  </a:cubicBezTo>
                  <a:cubicBezTo>
                    <a:pt x="f15" y="f16"/>
                    <a:pt x="f17" y="f18"/>
                    <a:pt x="f12" y="f19"/>
                  </a:cubicBezTo>
                  <a:cubicBezTo>
                    <a:pt x="f20" y="f21"/>
                    <a:pt x="f22" y="f23"/>
                    <a:pt x="f24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5" y="f26"/>
                    <a:pt x="f13" y="f27"/>
                    <a:pt x="f28" y="f29"/>
                  </a:cubicBezTo>
                  <a:cubicBezTo>
                    <a:pt x="f6" y="f30"/>
                    <a:pt x="f15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1A8B4364-6183-40A2-AFB8-EC6D6B3EB932}"/>
              </a:ext>
            </a:extLst>
          </p:cNvPr>
          <p:cNvGrpSpPr/>
          <p:nvPr/>
        </p:nvGrpSpPr>
        <p:grpSpPr>
          <a:xfrm>
            <a:off x="27221" y="-786"/>
            <a:ext cx="2356674" cy="6854040"/>
            <a:chOff x="27221" y="-786"/>
            <a:chExt cx="2356674" cy="6854040"/>
          </a:xfrm>
        </p:grpSpPr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5E1E4096-A015-4CBA-A8DB-44D4DEE8BCD4}"/>
                </a:ext>
              </a:extLst>
            </p:cNvPr>
            <p:cNvSpPr/>
            <p:nvPr/>
          </p:nvSpPr>
          <p:spPr>
            <a:xfrm>
              <a:off x="27221" y="-786"/>
              <a:ext cx="494324" cy="440104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3"/>
                <a:gd name="f4" fmla="val 920"/>
                <a:gd name="f5" fmla="val 7"/>
                <a:gd name="f6" fmla="val 210"/>
                <a:gd name="f7" fmla="val 11"/>
                <a:gd name="f8" fmla="val 288"/>
                <a:gd name="f9" fmla="val 17"/>
                <a:gd name="f10" fmla="val 367"/>
                <a:gd name="f11" fmla="val 26"/>
                <a:gd name="f12" fmla="val 445"/>
                <a:gd name="f13" fmla="val 34"/>
                <a:gd name="f14" fmla="val 523"/>
                <a:gd name="f15" fmla="val 44"/>
                <a:gd name="f16" fmla="val 601"/>
                <a:gd name="f17" fmla="val 57"/>
                <a:gd name="f18" fmla="val 679"/>
                <a:gd name="f19" fmla="val 69"/>
                <a:gd name="f20" fmla="val 757"/>
                <a:gd name="f21" fmla="val 84"/>
                <a:gd name="f22" fmla="val 834"/>
                <a:gd name="f23" fmla="val 101"/>
                <a:gd name="f24" fmla="val 911"/>
                <a:gd name="f25" fmla="val 102"/>
                <a:gd name="f26" fmla="val 914"/>
                <a:gd name="f27" fmla="val 917"/>
                <a:gd name="f28" fmla="val 905"/>
                <a:gd name="f29" fmla="val 100"/>
                <a:gd name="f30" fmla="val 889"/>
                <a:gd name="f31" fmla="val 99"/>
                <a:gd name="f32" fmla="val 874"/>
                <a:gd name="f33" fmla="val 871"/>
                <a:gd name="f34" fmla="val 868"/>
                <a:gd name="f35" fmla="val 866"/>
                <a:gd name="f36" fmla="val 85"/>
                <a:gd name="f37" fmla="val 803"/>
                <a:gd name="f38" fmla="val 73"/>
                <a:gd name="f39" fmla="val 741"/>
                <a:gd name="f40" fmla="val 63"/>
                <a:gd name="f41" fmla="val 678"/>
                <a:gd name="f42" fmla="val 50"/>
                <a:gd name="f43" fmla="val 600"/>
                <a:gd name="f44" fmla="val 39"/>
                <a:gd name="f45" fmla="val 30"/>
                <a:gd name="f46" fmla="val 444"/>
                <a:gd name="f47" fmla="val 21"/>
                <a:gd name="f48" fmla="val 366"/>
                <a:gd name="f49" fmla="val 14"/>
                <a:gd name="f50" fmla="val 9"/>
                <a:gd name="f51" fmla="val 209"/>
                <a:gd name="f52" fmla="val 170"/>
                <a:gd name="f53" fmla="val 5"/>
                <a:gd name="f54" fmla="val 131"/>
                <a:gd name="f55" fmla="val 3"/>
                <a:gd name="f56" fmla="val 92"/>
                <a:gd name="f57" fmla="val 2"/>
                <a:gd name="f58" fmla="val 61"/>
                <a:gd name="f59" fmla="val 1"/>
                <a:gd name="f60" fmla="val 31"/>
                <a:gd name="f61" fmla="val 4"/>
                <a:gd name="f62" fmla="*/ f0 1 103"/>
                <a:gd name="f63" fmla="*/ f1 1 920"/>
                <a:gd name="f64" fmla="val f2"/>
                <a:gd name="f65" fmla="val f3"/>
                <a:gd name="f66" fmla="val f4"/>
                <a:gd name="f67" fmla="+- f66 0 f64"/>
                <a:gd name="f68" fmla="+- f65 0 f64"/>
                <a:gd name="f69" fmla="*/ f68 1 103"/>
                <a:gd name="f70" fmla="*/ f67 1 920"/>
                <a:gd name="f71" fmla="*/ 0 1 f69"/>
                <a:gd name="f72" fmla="*/ f65 1 f69"/>
                <a:gd name="f73" fmla="*/ 0 1 f70"/>
                <a:gd name="f74" fmla="*/ f66 1 f70"/>
                <a:gd name="f75" fmla="*/ f71 f62 1"/>
                <a:gd name="f76" fmla="*/ f72 f62 1"/>
                <a:gd name="f77" fmla="*/ f74 f63 1"/>
                <a:gd name="f78" fmla="*/ f73 f6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5" t="f78" r="f76" b="f77"/>
              <a:pathLst>
                <a:path w="103" h="92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3" y="f27"/>
                    <a:pt x="f3" y="f4"/>
                  </a:cubicBezTo>
                  <a:cubicBezTo>
                    <a:pt x="f25" y="f28"/>
                    <a:pt x="f29" y="f30"/>
                    <a:pt x="f31" y="f32"/>
                  </a:cubicBezTo>
                  <a:cubicBezTo>
                    <a:pt x="f31" y="f33"/>
                    <a:pt x="f31" y="f34"/>
                    <a:pt x="f31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14"/>
                    <a:pt x="f45" y="f46"/>
                  </a:cubicBezTo>
                  <a:cubicBezTo>
                    <a:pt x="f47" y="f48"/>
                    <a:pt x="f49" y="f8"/>
                    <a:pt x="f50" y="f51"/>
                  </a:cubicBezTo>
                  <a:cubicBezTo>
                    <a:pt x="f5" y="f52"/>
                    <a:pt x="f53" y="f54"/>
                    <a:pt x="f55" y="f56"/>
                  </a:cubicBezTo>
                  <a:cubicBezTo>
                    <a:pt x="f57" y="f58"/>
                    <a:pt x="f59" y="f60"/>
                    <a:pt x="f59" y="f2"/>
                  </a:cubicBezTo>
                  <a:cubicBezTo>
                    <a:pt x="f2" y="f2"/>
                    <a:pt x="f2" y="f2"/>
                    <a:pt x="f2" y="f2"/>
                  </a:cubicBezTo>
                  <a:cubicBezTo>
                    <a:pt x="f2" y="f60"/>
                    <a:pt x="f59" y="f58"/>
                    <a:pt x="f59" y="f56"/>
                  </a:cubicBezTo>
                  <a:cubicBezTo>
                    <a:pt x="f55" y="f54"/>
                    <a:pt x="f61" y="f52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5916C055-7F10-4AC6-816D-C5D8B058B0D3}"/>
                </a:ext>
              </a:extLst>
            </p:cNvPr>
            <p:cNvSpPr/>
            <p:nvPr/>
          </p:nvSpPr>
          <p:spPr>
            <a:xfrm>
              <a:off x="550285" y="4316470"/>
              <a:ext cx="423440" cy="158069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8"/>
                <a:gd name="f4" fmla="val 330"/>
                <a:gd name="f5" fmla="val 53"/>
                <a:gd name="f6" fmla="val 229"/>
                <a:gd name="f7" fmla="val 64"/>
                <a:gd name="f8" fmla="val 263"/>
                <a:gd name="f9" fmla="val 75"/>
                <a:gd name="f10" fmla="val 297"/>
                <a:gd name="f11" fmla="val 323"/>
                <a:gd name="f12" fmla="val 315"/>
                <a:gd name="f13" fmla="val 308"/>
                <a:gd name="f14" fmla="val 307"/>
                <a:gd name="f15" fmla="val 305"/>
                <a:gd name="f16" fmla="val 304"/>
                <a:gd name="f17" fmla="val 79"/>
                <a:gd name="f18" fmla="val 278"/>
                <a:gd name="f19" fmla="val 70"/>
                <a:gd name="f20" fmla="val 252"/>
                <a:gd name="f21" fmla="val 62"/>
                <a:gd name="f22" fmla="val 226"/>
                <a:gd name="f23" fmla="val 38"/>
                <a:gd name="f24" fmla="val 152"/>
                <a:gd name="f25" fmla="val 17"/>
                <a:gd name="f26" fmla="val 76"/>
                <a:gd name="f27" fmla="val 2"/>
                <a:gd name="f28" fmla="val 21"/>
                <a:gd name="f29" fmla="val 4"/>
                <a:gd name="f30" fmla="val 42"/>
                <a:gd name="f31" fmla="val 7"/>
                <a:gd name="f32" fmla="val 63"/>
                <a:gd name="f33" fmla="val 119"/>
                <a:gd name="f34" fmla="val 36"/>
                <a:gd name="f35" fmla="val 174"/>
                <a:gd name="f36" fmla="*/ f0 1 88"/>
                <a:gd name="f37" fmla="*/ f1 1 330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88"/>
                <a:gd name="f44" fmla="*/ f41 1 330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88" h="330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3" y="f11"/>
                    <a:pt x="f3" y="f12"/>
                    <a:pt x="f3" y="f13"/>
                  </a:cubicBezTo>
                  <a:cubicBezTo>
                    <a:pt x="f3" y="f14"/>
                    <a:pt x="f3" y="f15"/>
                    <a:pt x="f3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" y="f2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28" y="f33"/>
                    <a:pt x="f34" y="f35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F5A4A6CB-A2A0-4EA2-98AB-71400928B002}"/>
                </a:ext>
              </a:extLst>
            </p:cNvPr>
            <p:cNvSpPr/>
            <p:nvPr/>
          </p:nvSpPr>
          <p:spPr>
            <a:xfrm>
              <a:off x="1006297" y="5862684"/>
              <a:ext cx="431103" cy="990569"/>
            </a:xfrm>
            <a:custGeom>
              <a:avLst/>
              <a:gdLst>
                <a:gd name="f0" fmla="val 180"/>
                <a:gd name="f1" fmla="val w"/>
                <a:gd name="f2" fmla="val h"/>
                <a:gd name="f3" fmla="val 0"/>
                <a:gd name="f4" fmla="val 90"/>
                <a:gd name="f5" fmla="val 207"/>
                <a:gd name="f6" fmla="val 6"/>
                <a:gd name="f7" fmla="val 15"/>
                <a:gd name="f8" fmla="val 4"/>
                <a:gd name="f9" fmla="val 10"/>
                <a:gd name="f10" fmla="val 2"/>
                <a:gd name="f11" fmla="val 5"/>
                <a:gd name="f12" fmla="val 9"/>
                <a:gd name="f13" fmla="val 19"/>
                <a:gd name="f14" fmla="val 1"/>
                <a:gd name="f15" fmla="val 29"/>
                <a:gd name="f16" fmla="val 14"/>
                <a:gd name="f17" fmla="val 62"/>
                <a:gd name="f18" fmla="val 27"/>
                <a:gd name="f19" fmla="val 95"/>
                <a:gd name="f20" fmla="val 42"/>
                <a:gd name="f21" fmla="val 127"/>
                <a:gd name="f22" fmla="val 54"/>
                <a:gd name="f23" fmla="val 154"/>
                <a:gd name="f24" fmla="val 67"/>
                <a:gd name="f25" fmla="val 181"/>
                <a:gd name="f26" fmla="val 80"/>
                <a:gd name="f27" fmla="val 76"/>
                <a:gd name="f28" fmla="val 63"/>
                <a:gd name="f29" fmla="val 152"/>
                <a:gd name="f30" fmla="val 50"/>
                <a:gd name="f31" fmla="val 123"/>
                <a:gd name="f32" fmla="val 34"/>
                <a:gd name="f33" fmla="val 88"/>
                <a:gd name="f34" fmla="val 20"/>
                <a:gd name="f35" fmla="val 51"/>
                <a:gd name="f36" fmla="*/ f1 1 90"/>
                <a:gd name="f37" fmla="*/ f2 1 207"/>
                <a:gd name="f38" fmla="val f3"/>
                <a:gd name="f39" fmla="val f4"/>
                <a:gd name="f40" fmla="val f5"/>
                <a:gd name="f41" fmla="+- f40 0 f38"/>
                <a:gd name="f42" fmla="+- f39 0 f38"/>
                <a:gd name="f43" fmla="*/ f42 1 90"/>
                <a:gd name="f44" fmla="*/ f41 1 207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90" h="207">
                  <a:moveTo>
                    <a:pt x="f6" y="f7"/>
                  </a:moveTo>
                  <a:cubicBezTo>
                    <a:pt x="f8" y="f9"/>
                    <a:pt x="f10" y="f11"/>
                    <a:pt x="f3" y="f3"/>
                  </a:cubicBezTo>
                  <a:cubicBezTo>
                    <a:pt x="f3" y="f12"/>
                    <a:pt x="f3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5"/>
                  </a:cubicBezTo>
                  <a:cubicBezTo>
                    <a:pt x="f4" y="f5"/>
                    <a:pt x="f4" y="f5"/>
                    <a:pt x="f4" y="f5"/>
                  </a:cubicBezTo>
                  <a:cubicBezTo>
                    <a:pt x="f27" y="f0"/>
                    <a:pt x="f28" y="f29"/>
                    <a:pt x="f30" y="f31"/>
                  </a:cubicBezTo>
                  <a:cubicBezTo>
                    <a:pt x="f32" y="f33"/>
                    <a:pt x="f34" y="f35"/>
                    <a:pt x="f6" y="f7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1F946938-F580-4E68-835B-F77CC5C0217C}"/>
                </a:ext>
              </a:extLst>
            </p:cNvPr>
            <p:cNvSpPr/>
            <p:nvPr/>
          </p:nvSpPr>
          <p:spPr>
            <a:xfrm>
              <a:off x="521546" y="4364376"/>
              <a:ext cx="551803" cy="2235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5"/>
                <a:gd name="f4" fmla="val 467"/>
                <a:gd name="f5" fmla="val 101"/>
                <a:gd name="f6" fmla="val 409"/>
                <a:gd name="f7" fmla="val 93"/>
                <a:gd name="f8" fmla="val 388"/>
                <a:gd name="f9" fmla="val 85"/>
                <a:gd name="f10" fmla="val 366"/>
                <a:gd name="f11" fmla="val 78"/>
                <a:gd name="f12" fmla="val 344"/>
                <a:gd name="f13" fmla="val 57"/>
                <a:gd name="f14" fmla="val 281"/>
                <a:gd name="f15" fmla="val 41"/>
                <a:gd name="f16" fmla="val 216"/>
                <a:gd name="f17" fmla="val 29"/>
                <a:gd name="f18" fmla="val 151"/>
                <a:gd name="f19" fmla="val 22"/>
                <a:gd name="f20" fmla="val 119"/>
                <a:gd name="f21" fmla="val 17"/>
                <a:gd name="f22" fmla="val 86"/>
                <a:gd name="f23" fmla="val 13"/>
                <a:gd name="f24" fmla="val 53"/>
                <a:gd name="f25" fmla="val 9"/>
                <a:gd name="f26" fmla="val 35"/>
                <a:gd name="f27" fmla="val 4"/>
                <a:gd name="f28" fmla="val 18"/>
                <a:gd name="f29" fmla="val 5"/>
                <a:gd name="f30" fmla="val 51"/>
                <a:gd name="f31" fmla="val 12"/>
                <a:gd name="f32" fmla="val 102"/>
                <a:gd name="f33" fmla="val 21"/>
                <a:gd name="f34" fmla="val 152"/>
                <a:gd name="f35" fmla="val 33"/>
                <a:gd name="f36" fmla="val 218"/>
                <a:gd name="f37" fmla="val 49"/>
                <a:gd name="f38" fmla="val 283"/>
                <a:gd name="f39" fmla="val 69"/>
                <a:gd name="f40" fmla="val 347"/>
                <a:gd name="f41" fmla="val 79"/>
                <a:gd name="f42" fmla="val 378"/>
                <a:gd name="f43" fmla="val 90"/>
                <a:gd name="f44" fmla="val 410"/>
                <a:gd name="f45" fmla="val 103"/>
                <a:gd name="f46" fmla="val 441"/>
                <a:gd name="f47" fmla="val 107"/>
                <a:gd name="f48" fmla="val 449"/>
                <a:gd name="f49" fmla="val 111"/>
                <a:gd name="f50" fmla="val 458"/>
                <a:gd name="f51" fmla="val 114"/>
                <a:gd name="f52" fmla="val 464"/>
                <a:gd name="f53" fmla="val 113"/>
                <a:gd name="f54" fmla="val 461"/>
                <a:gd name="f55" fmla="val 112"/>
                <a:gd name="f56" fmla="val 108"/>
                <a:gd name="f57" fmla="val 442"/>
                <a:gd name="f58" fmla="val 104"/>
                <a:gd name="f59" fmla="val 425"/>
                <a:gd name="f60" fmla="*/ f0 1 115"/>
                <a:gd name="f61" fmla="*/ f1 1 467"/>
                <a:gd name="f62" fmla="val f2"/>
                <a:gd name="f63" fmla="val f3"/>
                <a:gd name="f64" fmla="val f4"/>
                <a:gd name="f65" fmla="+- f64 0 f62"/>
                <a:gd name="f66" fmla="+- f63 0 f62"/>
                <a:gd name="f67" fmla="*/ f66 1 115"/>
                <a:gd name="f68" fmla="*/ f65 1 467"/>
                <a:gd name="f69" fmla="*/ 0 1 f67"/>
                <a:gd name="f70" fmla="*/ f63 1 f67"/>
                <a:gd name="f71" fmla="*/ 0 1 f68"/>
                <a:gd name="f72" fmla="*/ f64 1 f68"/>
                <a:gd name="f73" fmla="*/ f69 f60 1"/>
                <a:gd name="f74" fmla="*/ f70 f60 1"/>
                <a:gd name="f75" fmla="*/ f72 f61 1"/>
                <a:gd name="f76" fmla="*/ f71 f6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3" t="f76" r="f74" b="f75"/>
              <a:pathLst>
                <a:path w="115" h="467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3" y="f4"/>
                  </a:cubicBezTo>
                  <a:cubicBezTo>
                    <a:pt x="f51" y="f52"/>
                    <a:pt x="f53" y="f54"/>
                    <a:pt x="f55" y="f50"/>
                  </a:cubicBezTo>
                  <a:cubicBezTo>
                    <a:pt x="f56" y="f57"/>
                    <a:pt x="f58" y="f59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4C3843C1-5AA9-4F96-A1DE-858DF9F3E484}"/>
                </a:ext>
              </a:extLst>
            </p:cNvPr>
            <p:cNvSpPr/>
            <p:nvPr/>
          </p:nvSpPr>
          <p:spPr>
            <a:xfrm>
              <a:off x="467898" y="1289194"/>
              <a:ext cx="174357" cy="30272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6"/>
                <a:gd name="f4" fmla="val 633"/>
                <a:gd name="f5" fmla="val 17"/>
                <a:gd name="f6" fmla="val 15"/>
                <a:gd name="f7" fmla="val 621"/>
                <a:gd name="f8" fmla="val 14"/>
                <a:gd name="f9" fmla="val 609"/>
                <a:gd name="f10" fmla="val 13"/>
                <a:gd name="f11" fmla="val 597"/>
                <a:gd name="f12" fmla="val 8"/>
                <a:gd name="f13" fmla="val 530"/>
                <a:gd name="f14" fmla="val 5"/>
                <a:gd name="f15" fmla="val 464"/>
                <a:gd name="f16" fmla="val 398"/>
                <a:gd name="f17" fmla="val 331"/>
                <a:gd name="f18" fmla="val 265"/>
                <a:gd name="f19" fmla="val 198"/>
                <a:gd name="f20" fmla="val 165"/>
                <a:gd name="f21" fmla="val 18"/>
                <a:gd name="f22" fmla="val 132"/>
                <a:gd name="f23" fmla="val 22"/>
                <a:gd name="f24" fmla="val 99"/>
                <a:gd name="f25" fmla="val 26"/>
                <a:gd name="f26" fmla="val 66"/>
                <a:gd name="f27" fmla="val 30"/>
                <a:gd name="f28" fmla="val 33"/>
                <a:gd name="f29" fmla="val 35"/>
                <a:gd name="f30" fmla="val 29"/>
                <a:gd name="f31" fmla="val 24"/>
                <a:gd name="f32" fmla="val 20"/>
                <a:gd name="f33" fmla="val 16"/>
                <a:gd name="f34" fmla="val 10"/>
                <a:gd name="f35" fmla="val 4"/>
                <a:gd name="f36" fmla="val 264"/>
                <a:gd name="f37" fmla="val 1"/>
                <a:gd name="f38" fmla="val 461"/>
                <a:gd name="f39" fmla="val 2"/>
                <a:gd name="f40" fmla="val 525"/>
                <a:gd name="f41" fmla="val 7"/>
                <a:gd name="f42" fmla="val 589"/>
                <a:gd name="f43" fmla="val 603"/>
                <a:gd name="f44" fmla="val 618"/>
                <a:gd name="f45" fmla="val 632"/>
                <a:gd name="f46" fmla="*/ f0 1 36"/>
                <a:gd name="f47" fmla="*/ f1 1 633"/>
                <a:gd name="f48" fmla="val f2"/>
                <a:gd name="f49" fmla="val f3"/>
                <a:gd name="f50" fmla="val f4"/>
                <a:gd name="f51" fmla="+- f50 0 f48"/>
                <a:gd name="f52" fmla="+- f49 0 f48"/>
                <a:gd name="f53" fmla="*/ f52 1 36"/>
                <a:gd name="f54" fmla="*/ f51 1 633"/>
                <a:gd name="f55" fmla="*/ 0 1 f53"/>
                <a:gd name="f56" fmla="*/ f49 1 f53"/>
                <a:gd name="f57" fmla="*/ 0 1 f54"/>
                <a:gd name="f58" fmla="*/ f50 1 f54"/>
                <a:gd name="f59" fmla="*/ f55 f46 1"/>
                <a:gd name="f60" fmla="*/ f56 f46 1"/>
                <a:gd name="f61" fmla="*/ f58 f47 1"/>
                <a:gd name="f62" fmla="*/ f57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9" t="f62" r="f60" b="f61"/>
              <a:pathLst>
                <a:path w="36" h="633">
                  <a:moveTo>
                    <a:pt x="f5" y="f4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2" y="f18"/>
                    <a:pt x="f10" y="f19"/>
                  </a:cubicBezTo>
                  <a:cubicBezTo>
                    <a:pt x="f6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3" y="f2"/>
                  </a:cubicBezTo>
                  <a:cubicBezTo>
                    <a:pt x="f29" y="f2"/>
                    <a:pt x="f29" y="f2"/>
                    <a:pt x="f29" y="f2"/>
                  </a:cubicBezTo>
                  <a:cubicBezTo>
                    <a:pt x="f30" y="f28"/>
                    <a:pt x="f31" y="f26"/>
                    <a:pt x="f32" y="f24"/>
                  </a:cubicBezTo>
                  <a:cubicBezTo>
                    <a:pt x="f33" y="f22"/>
                    <a:pt x="f10" y="f20"/>
                    <a:pt x="f34" y="f19"/>
                  </a:cubicBezTo>
                  <a:cubicBezTo>
                    <a:pt x="f35" y="f36"/>
                    <a:pt x="f37" y="f17"/>
                    <a:pt x="f37" y="f16"/>
                  </a:cubicBezTo>
                  <a:cubicBezTo>
                    <a:pt x="f2" y="f38"/>
                    <a:pt x="f39" y="f40"/>
                    <a:pt x="f41" y="f42"/>
                  </a:cubicBezTo>
                  <a:cubicBezTo>
                    <a:pt x="f34" y="f43"/>
                    <a:pt x="f10" y="f44"/>
                    <a:pt x="f33" y="f45"/>
                  </a:cubicBezTo>
                  <a:cubicBezTo>
                    <a:pt x="f33" y="f45"/>
                    <a:pt x="f5" y="f4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0E6A3286-9CBB-40C7-833A-DEB6994C29DD}"/>
                </a:ext>
              </a:extLst>
            </p:cNvPr>
            <p:cNvSpPr/>
            <p:nvPr/>
          </p:nvSpPr>
          <p:spPr>
            <a:xfrm>
              <a:off x="1111672" y="6571600"/>
              <a:ext cx="134124" cy="2816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"/>
                <a:gd name="f4" fmla="val 59"/>
                <a:gd name="f5" fmla="val 22"/>
                <a:gd name="f6" fmla="val 18"/>
                <a:gd name="f7" fmla="val 40"/>
                <a:gd name="f8" fmla="val 9"/>
                <a:gd name="f9" fmla="val 20"/>
                <a:gd name="f10" fmla="val 6"/>
                <a:gd name="f11" fmla="val 13"/>
                <a:gd name="f12" fmla="*/ f0 1 28"/>
                <a:gd name="f13" fmla="*/ f1 1 5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8"/>
                <a:gd name="f20" fmla="*/ f17 1 5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8" h="5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61F4FAA4-2A37-437E-9AFD-6BD8EA7EC537}"/>
                </a:ext>
              </a:extLst>
            </p:cNvPr>
            <p:cNvSpPr/>
            <p:nvPr/>
          </p:nvSpPr>
          <p:spPr>
            <a:xfrm>
              <a:off x="502389" y="4107631"/>
              <a:ext cx="82387" cy="51157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4"/>
                <a:gd name="f6" fmla="val 54"/>
                <a:gd name="f7" fmla="val 8"/>
                <a:gd name="f8" fmla="val 72"/>
                <a:gd name="f9" fmla="val 13"/>
                <a:gd name="f10" fmla="val 89"/>
                <a:gd name="f11" fmla="val 14"/>
                <a:gd name="f12" fmla="val 86"/>
                <a:gd name="f13" fmla="val 12"/>
                <a:gd name="f14" fmla="val 65"/>
                <a:gd name="f15" fmla="val 10"/>
                <a:gd name="f16" fmla="val 44"/>
                <a:gd name="f17" fmla="val 9"/>
                <a:gd name="f18" fmla="val 43"/>
                <a:gd name="f19" fmla="val 6"/>
                <a:gd name="f20" fmla="val 29"/>
                <a:gd name="f21" fmla="val 3"/>
                <a:gd name="f22" fmla="val 2"/>
                <a:gd name="f23" fmla="val 5"/>
                <a:gd name="f24" fmla="val 1"/>
                <a:gd name="f25" fmla="val 23"/>
                <a:gd name="f26" fmla="val 39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6"/>
                    <a:pt x="f17" y="f18"/>
                    <a:pt x="f17" y="f18"/>
                  </a:cubicBezTo>
                  <a:cubicBezTo>
                    <a:pt x="f19" y="f20"/>
                    <a:pt x="f21" y="f11"/>
                    <a:pt x="f2" y="f2"/>
                  </a:cubicBezTo>
                  <a:cubicBezTo>
                    <a:pt x="f2" y="f22"/>
                    <a:pt x="f2" y="f23"/>
                    <a:pt x="f2" y="f7"/>
                  </a:cubicBezTo>
                  <a:cubicBezTo>
                    <a:pt x="f24" y="f25"/>
                    <a:pt x="f21" y="f26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8627EA0A-3B54-4A50-9442-4E4348B9EEF2}"/>
                </a:ext>
              </a:extLst>
            </p:cNvPr>
            <p:cNvSpPr/>
            <p:nvPr/>
          </p:nvSpPr>
          <p:spPr>
            <a:xfrm>
              <a:off x="973726" y="3145801"/>
              <a:ext cx="1410169" cy="27168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4"/>
                <a:gd name="f4" fmla="val 568"/>
                <a:gd name="f5" fmla="val 8"/>
                <a:gd name="f6" fmla="val 553"/>
                <a:gd name="f7" fmla="val 9"/>
                <a:gd name="f8" fmla="val 501"/>
                <a:gd name="f9" fmla="val 19"/>
                <a:gd name="f10" fmla="val 448"/>
                <a:gd name="f11" fmla="val 35"/>
                <a:gd name="f12" fmla="val 397"/>
                <a:gd name="f13" fmla="val 51"/>
                <a:gd name="f14" fmla="val 347"/>
                <a:gd name="f15" fmla="val 73"/>
                <a:gd name="f16" fmla="val 298"/>
                <a:gd name="f17" fmla="val 99"/>
                <a:gd name="f18" fmla="val 252"/>
                <a:gd name="f19" fmla="val 124"/>
                <a:gd name="f20" fmla="val 205"/>
                <a:gd name="f21" fmla="val 154"/>
                <a:gd name="f22" fmla="val 161"/>
                <a:gd name="f23" fmla="val 187"/>
                <a:gd name="f24" fmla="val 119"/>
                <a:gd name="f25" fmla="val 203"/>
                <a:gd name="f26" fmla="val 98"/>
                <a:gd name="f27" fmla="val 220"/>
                <a:gd name="f28" fmla="val 77"/>
                <a:gd name="f29" fmla="val 238"/>
                <a:gd name="f30" fmla="val 58"/>
                <a:gd name="f31" fmla="val 247"/>
                <a:gd name="f32" fmla="val 48"/>
                <a:gd name="f33" fmla="val 256"/>
                <a:gd name="f34" fmla="val 38"/>
                <a:gd name="f35" fmla="val 265"/>
                <a:gd name="f36" fmla="val 28"/>
                <a:gd name="f37" fmla="val 274"/>
                <a:gd name="f38" fmla="val 284"/>
                <a:gd name="f39" fmla="val 293"/>
                <a:gd name="f40" fmla="val 283"/>
                <a:gd name="f41" fmla="val 273"/>
                <a:gd name="f42" fmla="val 18"/>
                <a:gd name="f43" fmla="val 264"/>
                <a:gd name="f44" fmla="val 27"/>
                <a:gd name="f45" fmla="val 255"/>
                <a:gd name="f46" fmla="val 37"/>
                <a:gd name="f47" fmla="val 246"/>
                <a:gd name="f48" fmla="val 47"/>
                <a:gd name="f49" fmla="val 237"/>
                <a:gd name="f50" fmla="val 56"/>
                <a:gd name="f51" fmla="val 218"/>
                <a:gd name="f52" fmla="val 76"/>
                <a:gd name="f53" fmla="val 201"/>
                <a:gd name="f54" fmla="val 96"/>
                <a:gd name="f55" fmla="val 185"/>
                <a:gd name="f56" fmla="val 117"/>
                <a:gd name="f57" fmla="val 151"/>
                <a:gd name="f58" fmla="val 159"/>
                <a:gd name="f59" fmla="val 121"/>
                <a:gd name="f60" fmla="val 95"/>
                <a:gd name="f61" fmla="val 249"/>
                <a:gd name="f62" fmla="val 68"/>
                <a:gd name="f63" fmla="val 296"/>
                <a:gd name="f64" fmla="val 46"/>
                <a:gd name="f65" fmla="val 345"/>
                <a:gd name="f66" fmla="val 30"/>
                <a:gd name="f67" fmla="val 396"/>
                <a:gd name="f68" fmla="val 13"/>
                <a:gd name="f69" fmla="val 445"/>
                <a:gd name="f70" fmla="val 3"/>
                <a:gd name="f71" fmla="val 497"/>
                <a:gd name="f72" fmla="val 549"/>
                <a:gd name="f73" fmla="val 555"/>
                <a:gd name="f74" fmla="val 5"/>
                <a:gd name="f75" fmla="val 561"/>
                <a:gd name="f76" fmla="val 7"/>
                <a:gd name="f77" fmla="val 563"/>
                <a:gd name="f78" fmla="val 558"/>
                <a:gd name="f79" fmla="*/ f0 1 294"/>
                <a:gd name="f80" fmla="*/ f1 1 568"/>
                <a:gd name="f81" fmla="val f2"/>
                <a:gd name="f82" fmla="val f3"/>
                <a:gd name="f83" fmla="val f4"/>
                <a:gd name="f84" fmla="+- f83 0 f81"/>
                <a:gd name="f85" fmla="+- f82 0 f81"/>
                <a:gd name="f86" fmla="*/ f85 1 294"/>
                <a:gd name="f87" fmla="*/ f84 1 568"/>
                <a:gd name="f88" fmla="*/ 0 1 f86"/>
                <a:gd name="f89" fmla="*/ f82 1 f86"/>
                <a:gd name="f90" fmla="*/ 0 1 f87"/>
                <a:gd name="f91" fmla="*/ f83 1 f87"/>
                <a:gd name="f92" fmla="*/ f88 f79 1"/>
                <a:gd name="f93" fmla="*/ f89 f79 1"/>
                <a:gd name="f94" fmla="*/ f91 f80 1"/>
                <a:gd name="f95" fmla="*/ f90 f8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2" t="f95" r="f93" b="f94"/>
              <a:pathLst>
                <a:path w="294" h="56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9"/>
                    <a:pt x="f38" y="f7"/>
                    <a:pt x="f3" y="f2"/>
                  </a:cubicBezTo>
                  <a:cubicBezTo>
                    <a:pt x="f39" y="f2"/>
                    <a:pt x="f39" y="f2"/>
                    <a:pt x="f39" y="f2"/>
                  </a:cubicBezTo>
                  <a:cubicBezTo>
                    <a:pt x="f40" y="f7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5" y="f56"/>
                  </a:cubicBezTo>
                  <a:cubicBezTo>
                    <a:pt x="f57" y="f58"/>
                    <a:pt x="f59" y="f25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2" y="f72"/>
                  </a:cubicBezTo>
                  <a:cubicBezTo>
                    <a:pt x="f70" y="f73"/>
                    <a:pt x="f74" y="f75"/>
                    <a:pt x="f76" y="f4"/>
                  </a:cubicBezTo>
                  <a:cubicBezTo>
                    <a:pt x="f76" y="f77"/>
                    <a:pt x="f76" y="f78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E1B9E494-D24C-444F-929D-D0BFA89F84B9}"/>
                </a:ext>
              </a:extLst>
            </p:cNvPr>
            <p:cNvSpPr/>
            <p:nvPr/>
          </p:nvSpPr>
          <p:spPr>
            <a:xfrm>
              <a:off x="1073350" y="6600340"/>
              <a:ext cx="120709" cy="2529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"/>
                <a:gd name="f4" fmla="val 53"/>
                <a:gd name="f5" fmla="val 5"/>
                <a:gd name="f6" fmla="val 18"/>
                <a:gd name="f7" fmla="val 12"/>
                <a:gd name="f8" fmla="val 36"/>
                <a:gd name="f9" fmla="val 19"/>
                <a:gd name="f10" fmla="val 16"/>
                <a:gd name="f11" fmla="val 8"/>
                <a:gd name="f12" fmla="*/ f0 1 25"/>
                <a:gd name="f13" fmla="*/ f1 1 5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5"/>
                <a:gd name="f20" fmla="*/ f17 1 5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5" h="5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84BA9DB4-018D-41F9-97D2-3EA02D5B961E}"/>
                </a:ext>
              </a:extLst>
            </p:cNvPr>
            <p:cNvSpPr/>
            <p:nvPr/>
          </p:nvSpPr>
          <p:spPr>
            <a:xfrm>
              <a:off x="973726" y="5897166"/>
              <a:ext cx="137955" cy="67443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"/>
                <a:gd name="f4" fmla="val 141"/>
                <a:gd name="f5" fmla="val 30"/>
                <a:gd name="f6" fmla="val 2"/>
                <a:gd name="f7" fmla="val 60"/>
                <a:gd name="f8" fmla="val 7"/>
                <a:gd name="f9" fmla="val 89"/>
                <a:gd name="f10" fmla="val 11"/>
                <a:gd name="f11" fmla="val 98"/>
                <a:gd name="f12" fmla="val 14"/>
                <a:gd name="f13" fmla="val 108"/>
                <a:gd name="f14" fmla="val 18"/>
                <a:gd name="f15" fmla="val 117"/>
                <a:gd name="f16" fmla="val 22"/>
                <a:gd name="f17" fmla="val 125"/>
                <a:gd name="f18" fmla="val 25"/>
                <a:gd name="f19" fmla="val 133"/>
                <a:gd name="f20" fmla="val 28"/>
                <a:gd name="f21" fmla="val 139"/>
                <a:gd name="f22" fmla="val 137"/>
                <a:gd name="f23" fmla="val 27"/>
                <a:gd name="f24" fmla="val 135"/>
                <a:gd name="f25" fmla="val 16"/>
                <a:gd name="f26" fmla="val 10"/>
                <a:gd name="f27" fmla="val 8"/>
                <a:gd name="f28" fmla="val 5"/>
                <a:gd name="f29" fmla="val 15"/>
                <a:gd name="f30" fmla="val 4"/>
                <a:gd name="f31" fmla="val 1"/>
                <a:gd name="f32" fmla="val 3"/>
                <a:gd name="f33" fmla="*/ f0 1 29"/>
                <a:gd name="f34" fmla="*/ f1 1 141"/>
                <a:gd name="f35" fmla="val f2"/>
                <a:gd name="f36" fmla="val f3"/>
                <a:gd name="f37" fmla="val f4"/>
                <a:gd name="f38" fmla="+- f37 0 f35"/>
                <a:gd name="f39" fmla="+- f36 0 f35"/>
                <a:gd name="f40" fmla="*/ f39 1 29"/>
                <a:gd name="f41" fmla="*/ f38 1 141"/>
                <a:gd name="f42" fmla="*/ 0 1 f40"/>
                <a:gd name="f43" fmla="*/ f36 1 f40"/>
                <a:gd name="f44" fmla="*/ 0 1 f41"/>
                <a:gd name="f45" fmla="*/ f37 1 f41"/>
                <a:gd name="f46" fmla="*/ f42 f33 1"/>
                <a:gd name="f47" fmla="*/ f43 f33 1"/>
                <a:gd name="f48" fmla="*/ f45 f34 1"/>
                <a:gd name="f49" fmla="*/ f44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29" h="141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3" y="f4"/>
                  </a:cubicBezTo>
                  <a:cubicBezTo>
                    <a:pt x="f20" y="f21"/>
                    <a:pt x="f20" y="f22"/>
                    <a:pt x="f23" y="f24"/>
                  </a:cubicBezTo>
                  <a:cubicBezTo>
                    <a:pt x="f25" y="f11"/>
                    <a:pt x="f26" y="f7"/>
                    <a:pt x="f27" y="f16"/>
                  </a:cubicBezTo>
                  <a:cubicBezTo>
                    <a:pt x="f8" y="f14"/>
                    <a:pt x="f28" y="f29"/>
                    <a:pt x="f30" y="f10"/>
                  </a:cubicBezTo>
                  <a:cubicBezTo>
                    <a:pt x="f6" y="f8"/>
                    <a:pt x="f31" y="f32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967C7CF5-4275-45DF-8DE2-A6394B53AAAD}"/>
                </a:ext>
              </a:extLst>
            </p:cNvPr>
            <p:cNvSpPr/>
            <p:nvPr/>
          </p:nvSpPr>
          <p:spPr>
            <a:xfrm>
              <a:off x="973726" y="5772625"/>
              <a:ext cx="38322" cy="2280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26"/>
                <a:gd name="f6" fmla="val 1"/>
                <a:gd name="f7" fmla="val 29"/>
                <a:gd name="f8" fmla="val 2"/>
                <a:gd name="f9" fmla="val 33"/>
                <a:gd name="f10" fmla="val 4"/>
                <a:gd name="f11" fmla="val 37"/>
                <a:gd name="f12" fmla="val 5"/>
                <a:gd name="f13" fmla="val 41"/>
                <a:gd name="f14" fmla="val 7"/>
                <a:gd name="f15" fmla="val 44"/>
                <a:gd name="f16" fmla="val 38"/>
                <a:gd name="f17" fmla="val 28"/>
                <a:gd name="f18" fmla="val 19"/>
                <a:gd name="f19" fmla="val 12"/>
                <a:gd name="f20" fmla="val 3"/>
                <a:gd name="f21" fmla="val 6"/>
                <a:gd name="f22" fmla="val 11"/>
                <a:gd name="f23" fmla="*/ f0 1 8"/>
                <a:gd name="f24" fmla="*/ f1 1 48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8"/>
                <a:gd name="f31" fmla="*/ f28 1 48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8" h="48">
                  <a:moveTo>
                    <a:pt x="f2" y="f5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3" y="f4"/>
                  </a:cubicBezTo>
                  <a:cubicBezTo>
                    <a:pt x="f14" y="f16"/>
                    <a:pt x="f14" y="f17"/>
                    <a:pt x="f14" y="f18"/>
                  </a:cubicBezTo>
                  <a:cubicBezTo>
                    <a:pt x="f12" y="f19"/>
                    <a:pt x="f20" y="f21"/>
                    <a:pt x="f2" y="f2"/>
                  </a:cubicBezTo>
                  <a:cubicBezTo>
                    <a:pt x="f2" y="f6"/>
                    <a:pt x="f2" y="f20"/>
                    <a:pt x="f2" y="f10"/>
                  </a:cubicBezTo>
                  <a:cubicBezTo>
                    <a:pt x="f2" y="f22"/>
                    <a:pt x="f2" y="f18"/>
                    <a:pt x="f2" y="f5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1A3C5A95-240B-4885-9DAC-32397898CAD1}"/>
                </a:ext>
              </a:extLst>
            </p:cNvPr>
            <p:cNvSpPr/>
            <p:nvPr/>
          </p:nvSpPr>
          <p:spPr>
            <a:xfrm>
              <a:off x="1006297" y="6322518"/>
              <a:ext cx="210760" cy="53073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"/>
                <a:gd name="f4" fmla="val 111"/>
                <a:gd name="f5" fmla="val 11"/>
                <a:gd name="f6" fmla="val 28"/>
                <a:gd name="f7" fmla="val 7"/>
                <a:gd name="f8" fmla="val 19"/>
                <a:gd name="f9" fmla="val 4"/>
                <a:gd name="f10" fmla="val 9"/>
                <a:gd name="f11" fmla="val 3"/>
                <a:gd name="f12" fmla="val 16"/>
                <a:gd name="f13" fmla="val 33"/>
                <a:gd name="f14" fmla="val 49"/>
                <a:gd name="f15" fmla="val 12"/>
                <a:gd name="f16" fmla="val 52"/>
                <a:gd name="f17" fmla="val 13"/>
                <a:gd name="f18" fmla="val 55"/>
                <a:gd name="f19" fmla="val 14"/>
                <a:gd name="f20" fmla="val 58"/>
                <a:gd name="f21" fmla="val 22"/>
                <a:gd name="f22" fmla="val 76"/>
                <a:gd name="f23" fmla="val 30"/>
                <a:gd name="f24" fmla="val 94"/>
                <a:gd name="f25" fmla="val 39"/>
                <a:gd name="f26" fmla="val 35"/>
                <a:gd name="f27" fmla="val 92"/>
                <a:gd name="f28" fmla="val 72"/>
                <a:gd name="f29" fmla="val 18"/>
                <a:gd name="f30" fmla="val 15"/>
                <a:gd name="f31" fmla="val 36"/>
                <a:gd name="f32" fmla="*/ f0 1 44"/>
                <a:gd name="f33" fmla="*/ f1 1 111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44"/>
                <a:gd name="f40" fmla="*/ f37 1 111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44" h="111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7" y="f13"/>
                    <a:pt x="f5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6" y="f27"/>
                    <a:pt x="f6" y="f28"/>
                    <a:pt x="f21" y="f16"/>
                  </a:cubicBezTo>
                  <a:cubicBezTo>
                    <a:pt x="f29" y="f3"/>
                    <a:pt x="f30" y="f31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28" name="Rectangle 6">
            <a:extLst>
              <a:ext uri="{FF2B5EF4-FFF2-40B4-BE49-F238E27FC236}">
                <a16:creationId xmlns:a16="http://schemas.microsoft.com/office/drawing/2014/main" id="{C775E323-3EF1-4584-9254-015D1C946820}"/>
              </a:ext>
            </a:extLst>
          </p:cNvPr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66F5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5E4452FD-F37B-4FA0-BA61-0DCB9D365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9E94D2B-6457-4FB8-AB04-7C852181AD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2133596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098EFCC7-31DE-475C-8B7E-871AC8782CE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1E59E9FA-03DD-4AF2-B8EA-664441B33E74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618E14D2-09D0-42AB-BA1C-CEA8614F2DB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endParaRPr lang="fr-FR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9D68E71-F414-43D3-851A-3D88C612BD5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000" b="0" i="0" u="none" strike="noStrike" kern="1200" cap="none" spc="0" baseline="0">
                <a:solidFill>
                  <a:srgbClr val="FEFFFF"/>
                </a:solidFill>
                <a:uFillTx/>
                <a:latin typeface="Century Gothic"/>
              </a:defRPr>
            </a:lvl1pPr>
          </a:lstStyle>
          <a:p>
            <a:pPr lvl="0"/>
            <a:fld id="{C7AD6DD8-405D-4334-9D82-BAC509DBB292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3600" b="0" i="0" u="none" strike="noStrike" kern="1200" cap="none" spc="0" baseline="0">
          <a:solidFill>
            <a:srgbClr val="262626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7AA4E-B392-9094-49D0-40F8BF50667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89119" y="2514600"/>
            <a:ext cx="8915040" cy="22626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>
              <a:lnSpc>
                <a:spcPct val="100000"/>
              </a:lnSpc>
            </a:pPr>
            <a:r>
              <a:rPr lang="fr-FR" sz="5400" b="0" i="0" u="none" strike="noStrike" baseline="0" dirty="0">
                <a:solidFill>
                  <a:srgbClr val="262626"/>
                </a:solidFill>
                <a:latin typeface="DejaVuSans"/>
              </a:rPr>
              <a:t>Intégration continue</a:t>
            </a:r>
            <a:endParaRPr lang="fr-FR" sz="5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55EC8F-DEAB-F365-DD5A-D417BA972F3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589119" y="4777200"/>
            <a:ext cx="8915040" cy="11260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>
                <a:solidFill>
                  <a:srgbClr val="595959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18"/>
              </a:rPr>
              <a:t>Mehdi SALHI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D43-ECBF-E403-AEA8-AF6140B688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algn="l" rtl="0"/>
            <a:r>
              <a:rPr lang="fr-FR" sz="36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  <a:t>Intégration continue</a:t>
            </a:r>
            <a:br>
              <a:rPr lang="fr-FR" sz="36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</a:br>
            <a:r>
              <a:rPr lang="fr-FR" sz="24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  <a:t>Principe</a:t>
            </a:r>
            <a:endParaRPr lang="fr-FR" sz="1800" b="0" i="0" u="none" strike="noStrike" dirty="0">
              <a:solidFill>
                <a:srgbClr val="000000"/>
              </a:solidFill>
              <a:latin typeface="Lohit Devanaga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FE60E-D93F-F4EF-BF84-D9E566FBC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480" y="2033040"/>
            <a:ext cx="8915040" cy="3777120"/>
          </a:xfrm>
          <a:noFill/>
          <a:ln>
            <a:noFill/>
          </a:ln>
        </p:spPr>
        <p:txBody>
          <a:bodyPr wrap="square" anchor="t">
            <a:normAutofit/>
          </a:bodyPr>
          <a:lstStyle/>
          <a:p>
            <a:pPr marR="0" algn="l" rtl="0"/>
            <a:endParaRPr lang="fr-FR" sz="1800" b="0" i="0" u="none" strike="noStrike" dirty="0">
              <a:solidFill>
                <a:prstClr val="black"/>
              </a:solidFill>
              <a:latin typeface="Lohit Devanagari"/>
            </a:endParaRPr>
          </a:p>
          <a:p>
            <a:pPr marL="0" marR="0" indent="0" algn="l" rtl="0">
              <a:buNone/>
            </a:pPr>
            <a:r>
              <a:rPr lang="fr-FR" sz="1800" b="1" i="0" u="sng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Intégration continue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Environnement Agile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Objectif : livrer le code le plus tôt possible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Problème : comment s’assurer de l’absence de régressions ? Comment s’assurer de la livraison très régulières de code (évolution / correction) ?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34251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D43-ECBF-E403-AEA8-AF6140B688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algn="l" rtl="0"/>
            <a:r>
              <a:rPr lang="fr-FR" sz="36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  <a:t>Intégration continue</a:t>
            </a:r>
            <a:br>
              <a:rPr lang="fr-FR" sz="36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</a:br>
            <a:r>
              <a:rPr lang="fr-FR" sz="24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  <a:t>Principe</a:t>
            </a:r>
            <a:endParaRPr lang="fr-FR" sz="1800" b="0" i="0" u="none" strike="noStrike" dirty="0">
              <a:solidFill>
                <a:srgbClr val="000000"/>
              </a:solidFill>
              <a:latin typeface="Lohit Devanaga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FE60E-D93F-F4EF-BF84-D9E566FBC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480" y="2033040"/>
            <a:ext cx="8915040" cy="3777120"/>
          </a:xfrm>
          <a:noFill/>
          <a:ln>
            <a:noFill/>
          </a:ln>
        </p:spPr>
        <p:txBody>
          <a:bodyPr wrap="square" anchor="t">
            <a:normAutofit/>
          </a:bodyPr>
          <a:lstStyle/>
          <a:p>
            <a:pPr marL="0" marR="0" indent="0" algn="l" rtl="0">
              <a:buNone/>
            </a:pPr>
            <a:r>
              <a:rPr lang="fr-FR" sz="1800" b="1" i="0" u="sng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Intégration continue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Environnement Agile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Objectif : livrer le code le plus tôt possible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Problème : comment s’assurer de l’absence de régressions ? Comment s’assurer de la livraison très régulières de code (évolution / correction) ?</a:t>
            </a:r>
          </a:p>
          <a:p>
            <a:pPr marR="0" algn="l" rtl="0"/>
            <a:endParaRPr lang="fr-FR" dirty="0">
              <a:latin typeface="Century Gothic" panose="020B0502020202020204" pitchFamily="34" charset="0"/>
            </a:endParaRPr>
          </a:p>
          <a:p>
            <a:pPr marR="0" algn="l" rtl="0"/>
            <a:r>
              <a:rPr lang="fr-FR" sz="1800" b="0" i="0" u="none" strike="noStrike" baseline="0" dirty="0">
                <a:solidFill>
                  <a:prstClr val="black"/>
                </a:solidFill>
                <a:latin typeface="Century Gothic" panose="020B0502020202020204" pitchFamily="34" charset="0"/>
              </a:rPr>
              <a:t>CI/CD = </a:t>
            </a:r>
            <a:r>
              <a:rPr lang="fr-FR" sz="1800" b="0" i="0" u="none" strike="noStrike" baseline="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Continuous</a:t>
            </a:r>
            <a:r>
              <a:rPr lang="fr-FR" sz="1800" b="0" i="0" u="none" strike="noStrike" baseline="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fr-FR" sz="1800" b="0" i="0" u="none" strike="noStrike" baseline="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Integration</a:t>
            </a:r>
            <a:r>
              <a:rPr lang="fr-FR" sz="1800" b="0" i="0" u="none" strike="noStrike" baseline="0" dirty="0">
                <a:solidFill>
                  <a:prstClr val="black"/>
                </a:solidFill>
                <a:latin typeface="Century Gothic" panose="020B0502020202020204" pitchFamily="34" charset="0"/>
              </a:rPr>
              <a:t> / </a:t>
            </a:r>
            <a:r>
              <a:rPr lang="fr-FR" sz="1800" b="0" i="0" u="none" strike="noStrike" baseline="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Continuous</a:t>
            </a:r>
            <a:r>
              <a:rPr lang="fr-FR" sz="1800" b="0" i="0" u="none" strike="noStrike" baseline="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fr-FR" sz="1800" b="0" i="0" u="none" strike="noStrike" baseline="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Deployment</a:t>
            </a:r>
            <a:endParaRPr lang="fr-FR" sz="1800" b="0" i="0" u="none" strike="noStrike" baseline="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R="0" algn="l" rtl="0"/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Automatisation / industrialisation des étapes de </a:t>
            </a:r>
            <a:r>
              <a:rPr lang="fr-FR" dirty="0" err="1">
                <a:solidFill>
                  <a:prstClr val="black"/>
                </a:solidFill>
                <a:latin typeface="Century Gothic" panose="020B0502020202020204" pitchFamily="34" charset="0"/>
              </a:rPr>
              <a:t>build</a:t>
            </a:r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, test et déploiement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231556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D43-ECBF-E403-AEA8-AF6140B688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algn="l" rtl="0"/>
            <a:r>
              <a:rPr lang="fr-FR" sz="36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  <a:t>Intégration continue</a:t>
            </a:r>
            <a:br>
              <a:rPr lang="fr-FR" sz="36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</a:br>
            <a:r>
              <a:rPr lang="fr-FR" sz="24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  <a:t>Principe</a:t>
            </a:r>
            <a:endParaRPr lang="fr-FR" sz="1800" b="0" i="0" u="none" strike="noStrike" dirty="0">
              <a:solidFill>
                <a:srgbClr val="000000"/>
              </a:solidFill>
              <a:latin typeface="Lohit Devanaga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FE60E-D93F-F4EF-BF84-D9E566FBC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480" y="2033040"/>
            <a:ext cx="8915040" cy="3777120"/>
          </a:xfrm>
          <a:noFill/>
          <a:ln>
            <a:noFill/>
          </a:ln>
        </p:spPr>
        <p:txBody>
          <a:bodyPr wrap="square" anchor="t">
            <a:normAutofit/>
          </a:bodyPr>
          <a:lstStyle/>
          <a:p>
            <a:pPr marL="0" marR="0" indent="0" algn="l" rtl="0">
              <a:buNone/>
            </a:pPr>
            <a:r>
              <a:rPr lang="fr-FR" sz="1800" b="1" i="0" u="sng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Intégration continue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Une fonction développée, un test unitaire … ou presque. Le % de couverture par des tests unitaire est un indicateur de qualité du code très répandu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Ne pas oublier de documenter et commenter (les tests, les fonctions et quel test pour quelle fonction)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Création de « Pipeline » dans lesquels seront automatisés les différentes phases de production logicielle (La création, les tests, l’intégration et le déploiement)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82248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D43-ECBF-E403-AEA8-AF6140B688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algn="l" rtl="0"/>
            <a:r>
              <a:rPr lang="fr-FR" sz="36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  <a:t>Intégration continue</a:t>
            </a:r>
            <a:br>
              <a:rPr lang="fr-FR" sz="36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</a:br>
            <a:r>
              <a:rPr lang="fr-FR" sz="24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  <a:t>Principe</a:t>
            </a:r>
            <a:endParaRPr lang="fr-FR" sz="1800" b="0" i="0" u="none" strike="noStrike" dirty="0">
              <a:solidFill>
                <a:srgbClr val="000000"/>
              </a:solidFill>
              <a:latin typeface="Lohit Devanaga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FE60E-D93F-F4EF-BF84-D9E566FBC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480" y="2033040"/>
            <a:ext cx="8915040" cy="4348710"/>
          </a:xfrm>
          <a:noFill/>
          <a:ln>
            <a:noFill/>
          </a:ln>
        </p:spPr>
        <p:txBody>
          <a:bodyPr wrap="square" anchor="t">
            <a:normAutofit/>
          </a:bodyPr>
          <a:lstStyle/>
          <a:p>
            <a:pPr marL="0" marR="0" indent="0" algn="l" rtl="0">
              <a:buNone/>
            </a:pPr>
            <a:r>
              <a:rPr lang="fr-FR" sz="1800" b="1" i="0" u="sng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Intégration continue </a:t>
            </a:r>
            <a:r>
              <a:rPr lang="fr-FR" sz="1800" b="1" i="0" u="sng" strike="noStrike" baseline="0" dirty="0" err="1">
                <a:solidFill>
                  <a:srgbClr val="404040"/>
                </a:solidFill>
                <a:latin typeface="Century Gothic" panose="020B0502020202020204" pitchFamily="34" charset="0"/>
              </a:rPr>
              <a:t>necessite</a:t>
            </a:r>
            <a:r>
              <a:rPr lang="fr-FR" sz="1800" b="1" i="0" u="sng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: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  <a:p>
            <a:r>
              <a:rPr lang="fr-FR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un outil de gestion des sources</a:t>
            </a:r>
          </a:p>
          <a:p>
            <a:pPr lvl="1"/>
            <a:r>
              <a:rPr lang="fr-FR" dirty="0" err="1">
                <a:latin typeface="Century Gothic" panose="020B0502020202020204" pitchFamily="34" charset="0"/>
              </a:rPr>
              <a:t>Ex.</a:t>
            </a:r>
            <a:r>
              <a:rPr lang="fr-FR" b="0" i="0" u="none" strike="noStrike" baseline="0" dirty="0" err="1">
                <a:solidFill>
                  <a:srgbClr val="404040"/>
                </a:solidFill>
                <a:latin typeface="Century Gothic" panose="020B0502020202020204" pitchFamily="34" charset="0"/>
              </a:rPr>
              <a:t>Github</a:t>
            </a:r>
            <a:endParaRPr lang="fr-FR" b="0" i="0" u="none" strike="noStrike" baseline="0" dirty="0">
              <a:solidFill>
                <a:srgbClr val="404040"/>
              </a:solidFill>
              <a:latin typeface="Century Gothic" panose="020B0502020202020204" pitchFamily="34" charset="0"/>
            </a:endParaRPr>
          </a:p>
          <a:p>
            <a:pPr lvl="1"/>
            <a:r>
              <a:rPr lang="fr-FR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Snapshot de version du logiciel</a:t>
            </a:r>
          </a:p>
          <a:p>
            <a:pPr lvl="1"/>
            <a:r>
              <a:rPr lang="fr-FR" dirty="0">
                <a:latin typeface="Century Gothic" panose="020B0502020202020204" pitchFamily="34" charset="0"/>
              </a:rPr>
              <a:t>Gestion collaborative / distribuée / versionnée des sources applicative</a:t>
            </a:r>
            <a:endParaRPr lang="fr-FR" b="0" i="0" u="none" strike="noStrike" baseline="0" dirty="0">
              <a:solidFill>
                <a:srgbClr val="404040"/>
              </a:solidFill>
              <a:latin typeface="Century Gothic" panose="020B0502020202020204" pitchFamily="34" charset="0"/>
            </a:endParaRPr>
          </a:p>
          <a:p>
            <a:r>
              <a:rPr lang="fr-FR" b="0" i="0" u="none" strike="noStrike" baseline="0" dirty="0">
                <a:solidFill>
                  <a:prstClr val="black"/>
                </a:solidFill>
                <a:latin typeface="Century Gothic" panose="020B0502020202020204" pitchFamily="34" charset="0"/>
              </a:rPr>
              <a:t>Un outil de création des pipeline : Jenkins</a:t>
            </a:r>
          </a:p>
          <a:p>
            <a:pPr lvl="1"/>
            <a:r>
              <a:rPr lang="fr-FR" b="0" i="0" u="none" strike="noStrike" baseline="0" dirty="0">
                <a:solidFill>
                  <a:prstClr val="black"/>
                </a:solidFill>
                <a:latin typeface="Century Gothic" panose="020B0502020202020204" pitchFamily="34" charset="0"/>
              </a:rPr>
              <a:t>Outil de création des pipeline </a:t>
            </a:r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CI/CD (test / intégration / </a:t>
            </a:r>
            <a:r>
              <a:rPr lang="fr-FR">
                <a:solidFill>
                  <a:prstClr val="black"/>
                </a:solidFill>
                <a:latin typeface="Century Gothic" panose="020B0502020202020204" pitchFamily="34" charset="0"/>
              </a:rPr>
              <a:t>déploiement)</a:t>
            </a:r>
            <a:endParaRPr lang="fr-FR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379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510A28B9B1A7409F3C30C7A9635F9A" ma:contentTypeVersion="10" ma:contentTypeDescription="Crée un document." ma:contentTypeScope="" ma:versionID="a783069de2f8a8e622841615550349e5">
  <xsd:schema xmlns:xsd="http://www.w3.org/2001/XMLSchema" xmlns:xs="http://www.w3.org/2001/XMLSchema" xmlns:p="http://schemas.microsoft.com/office/2006/metadata/properties" xmlns:ns2="03305984-6871-4349-8a18-d25a38dda8e8" xmlns:ns3="b026a646-4340-4e2f-a76e-a4e2ad66d78b" targetNamespace="http://schemas.microsoft.com/office/2006/metadata/properties" ma:root="true" ma:fieldsID="4b73fcae4c07c36fc5ce4b6c9afe6fe6" ns2:_="" ns3:_="">
    <xsd:import namespace="03305984-6871-4349-8a18-d25a38dda8e8"/>
    <xsd:import namespace="b026a646-4340-4e2f-a76e-a4e2ad66d7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305984-6871-4349-8a18-d25a38dda8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25b8ccd2-9a44-42f3-bf88-ef1cbc3ef7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6a646-4340-4e2f-a76e-a4e2ad66d78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3425d52-079f-45d5-8782-fd3a5c49a59c}" ma:internalName="TaxCatchAll" ma:showField="CatchAllData" ma:web="b026a646-4340-4e2f-a76e-a4e2ad66d7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305984-6871-4349-8a18-d25a38dda8e8">
      <Terms xmlns="http://schemas.microsoft.com/office/infopath/2007/PartnerControls"/>
    </lcf76f155ced4ddcb4097134ff3c332f>
    <TaxCatchAll xmlns="b026a646-4340-4e2f-a76e-a4e2ad66d78b" xsi:nil="true"/>
  </documentManagement>
</p:properties>
</file>

<file path=customXml/itemProps1.xml><?xml version="1.0" encoding="utf-8"?>
<ds:datastoreItem xmlns:ds="http://schemas.openxmlformats.org/officeDocument/2006/customXml" ds:itemID="{A492E1A6-C7F7-4D7D-8F26-236FE98C37EC}"/>
</file>

<file path=customXml/itemProps2.xml><?xml version="1.0" encoding="utf-8"?>
<ds:datastoreItem xmlns:ds="http://schemas.openxmlformats.org/officeDocument/2006/customXml" ds:itemID="{1FC24C25-281F-48CB-8768-8A538D0F9620}"/>
</file>

<file path=customXml/itemProps3.xml><?xml version="1.0" encoding="utf-8"?>
<ds:datastoreItem xmlns:ds="http://schemas.openxmlformats.org/officeDocument/2006/customXml" ds:itemID="{D1B8AB71-CFC4-4495-B5FE-CE56FD4E8B1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22750</TotalTime>
  <Words>247</Words>
  <Application>Microsoft Office PowerPoint</Application>
  <PresentationFormat>Grand écran</PresentationFormat>
  <Paragraphs>35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DejaVuSans</vt:lpstr>
      <vt:lpstr>Liberation Sans</vt:lpstr>
      <vt:lpstr>Liberation Serif</vt:lpstr>
      <vt:lpstr>Lohit Devanagari</vt:lpstr>
      <vt:lpstr>Wingdings 3</vt:lpstr>
      <vt:lpstr>Thème Office</vt:lpstr>
      <vt:lpstr>Brin</vt:lpstr>
      <vt:lpstr>Intégration continue</vt:lpstr>
      <vt:lpstr>Intégration continue Principe</vt:lpstr>
      <vt:lpstr>Intégration continue Principe</vt:lpstr>
      <vt:lpstr>Intégration continue Principe</vt:lpstr>
      <vt:lpstr>Intégration continue Principe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Fundraising</dc:title>
  <dc:creator>Mehdi Salhi</dc:creator>
  <cp:lastModifiedBy>SALHI Mehdi Jacques</cp:lastModifiedBy>
  <cp:revision>519</cp:revision>
  <cp:lastPrinted>2017-04-19T13:22:04Z</cp:lastPrinted>
  <dcterms:created xsi:type="dcterms:W3CDTF">2017-03-30T08:42:06Z</dcterms:created>
  <dcterms:modified xsi:type="dcterms:W3CDTF">2023-05-29T15:49:00Z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57</vt:r8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57</vt:r8>
  </property>
  <property fmtid="{D5CDD505-2E9C-101B-9397-08002B2CF9AE}" pid="12" name="ContentTypeId">
    <vt:lpwstr>0x010100C4510A28B9B1A7409F3C30C7A9635F9A</vt:lpwstr>
  </property>
</Properties>
</file>