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291" r:id="rId7"/>
    <p:sldId id="292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D0C4C-40D4-4153-BEEE-0F4A78722BAB}" v="14" dt="2023-01-31T08:22:17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BES Brice" userId="S::brice.ribes@epsi.fr::4f768610-4fcc-4259-a9b6-447051208c2b" providerId="AD" clId="Web-{597D0C4C-40D4-4153-BEEE-0F4A78722BAB}"/>
    <pc:docChg chg="modSld">
      <pc:chgData name="RIBES Brice" userId="S::brice.ribes@epsi.fr::4f768610-4fcc-4259-a9b6-447051208c2b" providerId="AD" clId="Web-{597D0C4C-40D4-4153-BEEE-0F4A78722BAB}" dt="2023-01-31T08:22:17.337" v="13"/>
      <pc:docMkLst>
        <pc:docMk/>
      </pc:docMkLst>
      <pc:sldChg chg="modSp">
        <pc:chgData name="RIBES Brice" userId="S::brice.ribes@epsi.fr::4f768610-4fcc-4259-a9b6-447051208c2b" providerId="AD" clId="Web-{597D0C4C-40D4-4153-BEEE-0F4A78722BAB}" dt="2023-01-31T08:22:17.337" v="13"/>
        <pc:sldMkLst>
          <pc:docMk/>
          <pc:sldMk cId="0" sldId="256"/>
        </pc:sldMkLst>
        <pc:spChg chg="mod">
          <ac:chgData name="RIBES Brice" userId="S::brice.ribes@epsi.fr::4f768610-4fcc-4259-a9b6-447051208c2b" providerId="AD" clId="Web-{597D0C4C-40D4-4153-BEEE-0F4A78722BAB}" dt="2023-01-31T08:22:17.321" v="12"/>
          <ac:spMkLst>
            <pc:docMk/>
            <pc:sldMk cId="0" sldId="256"/>
            <ac:spMk id="2" creationId="{9E6D56E4-A1E2-66F6-6B55-CBF3D15FC2FF}"/>
          </ac:spMkLst>
        </pc:spChg>
        <pc:spChg chg="mod">
          <ac:chgData name="RIBES Brice" userId="S::brice.ribes@epsi.fr::4f768610-4fcc-4259-a9b6-447051208c2b" providerId="AD" clId="Web-{597D0C4C-40D4-4153-BEEE-0F4A78722BAB}" dt="2023-01-31T08:22:17.337" v="13"/>
          <ac:spMkLst>
            <pc:docMk/>
            <pc:sldMk cId="0" sldId="256"/>
            <ac:spMk id="3" creationId="{7370A2D4-77F0-17EB-3336-AF8110A43D68}"/>
          </ac:spMkLst>
        </pc:spChg>
      </pc:sldChg>
      <pc:sldChg chg="modSp">
        <pc:chgData name="RIBES Brice" userId="S::brice.ribes@epsi.fr::4f768610-4fcc-4259-a9b6-447051208c2b" providerId="AD" clId="Web-{597D0C4C-40D4-4153-BEEE-0F4A78722BAB}" dt="2023-01-31T08:22:05.148" v="7"/>
        <pc:sldMkLst>
          <pc:docMk/>
          <pc:sldMk cId="0" sldId="259"/>
        </pc:sldMkLst>
        <pc:spChg chg="mod">
          <ac:chgData name="RIBES Brice" userId="S::brice.ribes@epsi.fr::4f768610-4fcc-4259-a9b6-447051208c2b" providerId="AD" clId="Web-{597D0C4C-40D4-4153-BEEE-0F4A78722BAB}" dt="2023-01-31T08:22:05.133" v="6"/>
          <ac:spMkLst>
            <pc:docMk/>
            <pc:sldMk cId="0" sldId="259"/>
            <ac:spMk id="2" creationId="{5C0CAAD0-10B4-0E39-9382-544487563D98}"/>
          </ac:spMkLst>
        </pc:spChg>
        <pc:spChg chg="mod">
          <ac:chgData name="RIBES Brice" userId="S::brice.ribes@epsi.fr::4f768610-4fcc-4259-a9b6-447051208c2b" providerId="AD" clId="Web-{597D0C4C-40D4-4153-BEEE-0F4A78722BAB}" dt="2023-01-31T08:22:05.148" v="7"/>
          <ac:spMkLst>
            <pc:docMk/>
            <pc:sldMk cId="0" sldId="259"/>
            <ac:spMk id="3" creationId="{27C4A51E-7E94-6EBC-209D-B92AA7CB5872}"/>
          </ac:spMkLst>
        </pc:spChg>
      </pc:sldChg>
      <pc:sldChg chg="modSp">
        <pc:chgData name="RIBES Brice" userId="S::brice.ribes@epsi.fr::4f768610-4fcc-4259-a9b6-447051208c2b" providerId="AD" clId="Web-{597D0C4C-40D4-4153-BEEE-0F4A78722BAB}" dt="2023-01-31T08:22:00.070" v="5"/>
        <pc:sldMkLst>
          <pc:docMk/>
          <pc:sldMk cId="0" sldId="260"/>
        </pc:sldMkLst>
        <pc:spChg chg="mod">
          <ac:chgData name="RIBES Brice" userId="S::brice.ribes@epsi.fr::4f768610-4fcc-4259-a9b6-447051208c2b" providerId="AD" clId="Web-{597D0C4C-40D4-4153-BEEE-0F4A78722BAB}" dt="2023-01-31T08:22:00.054" v="4"/>
          <ac:spMkLst>
            <pc:docMk/>
            <pc:sldMk cId="0" sldId="260"/>
            <ac:spMk id="2" creationId="{56D3A32A-8DAD-D7F8-8481-F9C9B815F426}"/>
          </ac:spMkLst>
        </pc:spChg>
        <pc:spChg chg="mod">
          <ac:chgData name="RIBES Brice" userId="S::brice.ribes@epsi.fr::4f768610-4fcc-4259-a9b6-447051208c2b" providerId="AD" clId="Web-{597D0C4C-40D4-4153-BEEE-0F4A78722BAB}" dt="2023-01-31T08:22:00.070" v="5"/>
          <ac:spMkLst>
            <pc:docMk/>
            <pc:sldMk cId="0" sldId="260"/>
            <ac:spMk id="3" creationId="{3439ABF1-E8F2-F545-90F9-3DFACD55CCF0}"/>
          </ac:spMkLst>
        </pc:spChg>
      </pc:sldChg>
      <pc:sldChg chg="modSp">
        <pc:chgData name="RIBES Brice" userId="S::brice.ribes@epsi.fr::4f768610-4fcc-4259-a9b6-447051208c2b" providerId="AD" clId="Web-{597D0C4C-40D4-4153-BEEE-0F4A78722BAB}" dt="2023-01-31T08:22:14.227" v="11"/>
        <pc:sldMkLst>
          <pc:docMk/>
          <pc:sldMk cId="0" sldId="291"/>
        </pc:sldMkLst>
        <pc:spChg chg="mod">
          <ac:chgData name="RIBES Brice" userId="S::brice.ribes@epsi.fr::4f768610-4fcc-4259-a9b6-447051208c2b" providerId="AD" clId="Web-{597D0C4C-40D4-4153-BEEE-0F4A78722BAB}" dt="2023-01-31T08:22:14.211" v="10"/>
          <ac:spMkLst>
            <pc:docMk/>
            <pc:sldMk cId="0" sldId="291"/>
            <ac:spMk id="2" creationId="{52F6AF34-4C69-BB86-AE94-984F7447AECD}"/>
          </ac:spMkLst>
        </pc:spChg>
        <pc:spChg chg="mod">
          <ac:chgData name="RIBES Brice" userId="S::brice.ribes@epsi.fr::4f768610-4fcc-4259-a9b6-447051208c2b" providerId="AD" clId="Web-{597D0C4C-40D4-4153-BEEE-0F4A78722BAB}" dt="2023-01-31T08:22:14.227" v="11"/>
          <ac:spMkLst>
            <pc:docMk/>
            <pc:sldMk cId="0" sldId="291"/>
            <ac:spMk id="3" creationId="{07FD88E5-43AD-068F-86AC-0A6610F641EA}"/>
          </ac:spMkLst>
        </pc:spChg>
      </pc:sldChg>
      <pc:sldChg chg="modSp">
        <pc:chgData name="RIBES Brice" userId="S::brice.ribes@epsi.fr::4f768610-4fcc-4259-a9b6-447051208c2b" providerId="AD" clId="Web-{597D0C4C-40D4-4153-BEEE-0F4A78722BAB}" dt="2023-01-31T08:22:11.196" v="9"/>
        <pc:sldMkLst>
          <pc:docMk/>
          <pc:sldMk cId="0" sldId="292"/>
        </pc:sldMkLst>
        <pc:spChg chg="mod">
          <ac:chgData name="RIBES Brice" userId="S::brice.ribes@epsi.fr::4f768610-4fcc-4259-a9b6-447051208c2b" providerId="AD" clId="Web-{597D0C4C-40D4-4153-BEEE-0F4A78722BAB}" dt="2023-01-31T08:22:11.180" v="8"/>
          <ac:spMkLst>
            <pc:docMk/>
            <pc:sldMk cId="0" sldId="292"/>
            <ac:spMk id="2" creationId="{2FA0DE62-45E3-8FCE-771D-E0AA917D05CE}"/>
          </ac:spMkLst>
        </pc:spChg>
        <pc:spChg chg="mod">
          <ac:chgData name="RIBES Brice" userId="S::brice.ribes@epsi.fr::4f768610-4fcc-4259-a9b6-447051208c2b" providerId="AD" clId="Web-{597D0C4C-40D4-4153-BEEE-0F4A78722BAB}" dt="2023-01-31T08:22:11.196" v="9"/>
          <ac:spMkLst>
            <pc:docMk/>
            <pc:sldMk cId="0" sldId="292"/>
            <ac:spMk id="3" creationId="{9084772A-6A54-B4F2-DCAF-9BD8975D47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7C724-94EF-433E-CB53-0AF80ABC88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0188EA21-94F1-484A-9D10-763439FD25C3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E9A55B6-5F4F-633E-192E-C66D898B33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EF1580-098E-4F70-A9FB-47F0385F581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5640E2-A839-E7C0-2E71-E0DEE59653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08868E-49B6-B1F0-5415-6F3418C9F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6F5CD-C3F4-5C4D-8843-96F6A882AB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8995E19-D558-49FE-B570-237B90D23774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4E668B-E295-31ED-C6DF-C23AE212E9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FC8E1E-CB85-3A45-ED58-277047DF18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D86C41-61FF-4D54-E004-EF0B26E44B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4E66349-CCAA-47CB-9A23-81EBEF527F2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067EFB5-C388-6377-609D-688A250071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A8CF82-3055-F521-EE00-769773DF14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659E4-A1E0-4D68-8138-B87CCFACB1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A8AF93-0AA5-4DFD-BA58-92004368AD84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A728F2-5A00-3CB9-50D4-917A753A51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DE7E76-8273-115B-E4DB-AB55730FB7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4DEFF-98FF-D468-3AD2-850FDA1004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13C2B6-D9B2-4403-8F20-B2A6C4EF053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7595AF-30FD-6262-1605-0098E8D764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CACB2E5-7190-174B-D478-7AA93E3E13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05/07/2024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D56E4-A1E2-66F6-6B55-CBF3D15FC2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Rappels sur les </a:t>
            </a:r>
            <a:r>
              <a:rPr lang="en-US" sz="5400" dirty="0" err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clés</a:t>
            </a:r>
            <a:r>
              <a:rPr lang="en-US" sz="5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 SSH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70A2D4-77F0-17EB-3336-AF8110A43D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6AF34-4C69-BB86-AE94-984F7447AE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 err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Clées</a:t>
            </a:r>
            <a: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 SSH</a:t>
            </a:r>
            <a:b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Chiffrement symétrique et asymétrique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D88E5-43AD-068F-86AC-0A6610F641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85719"/>
            <a:ext cx="8915040" cy="377712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 sz="1800" dirty="0"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Chiffrement symétrique = clé chiffrement = clé déchiffrement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Chiffrement asymétrique = Repose sur un algorithme mathématique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Qui génère simultanément deux clés : l’une sera la clé publique, l’autre la clé privée</a:t>
            </a:r>
          </a:p>
          <a:p>
            <a:pPr marL="0" lvl="1" indent="0">
              <a:lnSpc>
                <a:spcPct val="100000"/>
              </a:lnSpc>
              <a:spcBef>
                <a:spcPts val="1134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Ce que chiffre l’une peut être déchiffrée par l’autre</a:t>
            </a:r>
          </a:p>
          <a:p>
            <a:pPr marL="0" lvl="1" indent="0">
              <a:lnSpc>
                <a:spcPct val="100000"/>
              </a:lnSpc>
              <a:spcBef>
                <a:spcPts val="1134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Casser la clé publique à partir de la clé privé ou inversement = très difficile (virtuellement impossible si on se débrouille bien)</a:t>
            </a:r>
          </a:p>
          <a:p>
            <a:pPr marL="0" lvl="1" indent="0">
              <a:lnSpc>
                <a:spcPct val="100000"/>
              </a:lnSpc>
              <a:spcBef>
                <a:spcPts val="1134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Si l’une est perdue, le déchiffrement est impossible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1">
            <a:extLst>
              <a:ext uri="{FF2B5EF4-FFF2-40B4-BE49-F238E27FC236}">
                <a16:creationId xmlns:a16="http://schemas.microsoft.com/office/drawing/2014/main" id="{2FA0DE62-45E3-8FCE-771D-E0AA917D0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 err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Clées</a:t>
            </a:r>
            <a: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 SSH</a:t>
            </a:r>
            <a:b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Chiffrement asymétrique et authentification</a:t>
            </a:r>
          </a:p>
        </p:txBody>
      </p:sp>
      <p:sp>
        <p:nvSpPr>
          <p:cNvPr id="3" name="Espace réservé du contenu 2_2">
            <a:extLst>
              <a:ext uri="{FF2B5EF4-FFF2-40B4-BE49-F238E27FC236}">
                <a16:creationId xmlns:a16="http://schemas.microsoft.com/office/drawing/2014/main" id="{9084772A-6A54-B4F2-DCAF-9BD8975D4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85719"/>
            <a:ext cx="8915040" cy="499428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 sz="1800" dirty="0"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 veut s’authentifier auprès de Bob :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Génère la paire de clé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Préserve le secret de sa clé privée, condition première de sécurité</a:t>
            </a:r>
          </a:p>
          <a:p>
            <a:pPr marL="0" lvl="2" indent="0">
              <a:lnSpc>
                <a:spcPct val="100000"/>
              </a:lnSpc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Publie sa clé publique et la donne à Bob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Bob est en capacité d’authentifier Alice (ou plus exactement sa clé privée) grâce à la clé publique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0">
            <a:extLst>
              <a:ext uri="{FF2B5EF4-FFF2-40B4-BE49-F238E27FC236}">
                <a16:creationId xmlns:a16="http://schemas.microsoft.com/office/drawing/2014/main" id="{5C0CAAD0-10B4-0E39-9382-544487563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 err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Clées</a:t>
            </a:r>
            <a: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 SSH</a:t>
            </a:r>
            <a:b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Quizz</a:t>
            </a:r>
          </a:p>
        </p:txBody>
      </p:sp>
      <p:sp>
        <p:nvSpPr>
          <p:cNvPr id="3" name="Espace réservé du contenu 2_1">
            <a:extLst>
              <a:ext uri="{FF2B5EF4-FFF2-40B4-BE49-F238E27FC236}">
                <a16:creationId xmlns:a16="http://schemas.microsoft.com/office/drawing/2014/main" id="{27C4A51E-7E94-6EBC-209D-B92AA7CB58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85719"/>
            <a:ext cx="8915040" cy="499428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 sz="1800" dirty="0"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Dans un fichier de configuration est-il sur :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De mettre un mot de passe en clair ?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De mettre la clé publique en clair 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2">
            <a:extLst>
              <a:ext uri="{FF2B5EF4-FFF2-40B4-BE49-F238E27FC236}">
                <a16:creationId xmlns:a16="http://schemas.microsoft.com/office/drawing/2014/main" id="{56D3A32A-8DAD-D7F8-8481-F9C9B815F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 err="1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Clées</a:t>
            </a:r>
            <a: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 SSH</a:t>
            </a:r>
            <a:br>
              <a:rPr lang="fr-FR" sz="36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Fonctionnement de l’authentification</a:t>
            </a:r>
          </a:p>
        </p:txBody>
      </p:sp>
      <p:sp>
        <p:nvSpPr>
          <p:cNvPr id="3" name="Espace réservé du contenu 2_3">
            <a:extLst>
              <a:ext uri="{FF2B5EF4-FFF2-40B4-BE49-F238E27FC236}">
                <a16:creationId xmlns:a16="http://schemas.microsoft.com/office/drawing/2014/main" id="{3439ABF1-E8F2-F545-90F9-3DFACD55CC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85719"/>
            <a:ext cx="8915040" cy="4994280"/>
          </a:xfrm>
          <a:noFill/>
          <a:ln>
            <a:noFill/>
          </a:ln>
        </p:spPr>
        <p:txBody>
          <a:bodyPr wrap="square" anchor="t"/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 sz="1800" dirty="0"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 veut se connecter sur le serveur de Bob :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100000"/>
              <a:buAutoNum type="arabicParenR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 génère la paire de clé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100000"/>
              <a:buAutoNum type="arabicParenR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 envoie la clé publique à Bob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100000"/>
              <a:buAutoNum type="arabicParenR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Bob vérifie que le serveur SSH permet l’authentification par clé publique</a:t>
            </a:r>
          </a:p>
          <a:p>
            <a:pPr marL="0" lvl="1" indent="0">
              <a:lnSpc>
                <a:spcPct val="100000"/>
              </a:lnSpc>
              <a:spcBef>
                <a:spcPts val="1417"/>
              </a:spcBef>
              <a:buClr>
                <a:srgbClr val="CF3834"/>
              </a:buClr>
              <a:buSzPct val="100000"/>
              <a:buAutoNum type="arabicParenR"/>
            </a:pPr>
            <a:r>
              <a:rPr lang="fr-FR" sz="1800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Alice peut se connecter à Bob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CA6CC-B947-4F33-8032-C73329FD03C2}">
  <ds:schemaRefs>
    <ds:schemaRef ds:uri="http://schemas.microsoft.com/office/2006/metadata/properties"/>
    <ds:schemaRef ds:uri="http://schemas.microsoft.com/office/infopath/2007/PartnerControls"/>
    <ds:schemaRef ds:uri="03305984-6871-4349-8a18-d25a38dda8e8"/>
    <ds:schemaRef ds:uri="b026a646-4340-4e2f-a76e-a4e2ad66d78b"/>
  </ds:schemaRefs>
</ds:datastoreItem>
</file>

<file path=customXml/itemProps2.xml><?xml version="1.0" encoding="utf-8"?>
<ds:datastoreItem xmlns:ds="http://schemas.openxmlformats.org/officeDocument/2006/customXml" ds:itemID="{C01EAFAB-893E-4F08-89A8-49ACF18C5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305984-6871-4349-8a18-d25a38dda8e8"/>
    <ds:schemaRef ds:uri="b026a646-4340-4e2f-a76e-a4e2ad66d7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6FA488-0B69-4955-A0F5-53D6E738A0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Grand écran</PresentationFormat>
  <Paragraphs>36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Liberation Sans</vt:lpstr>
      <vt:lpstr>Liberation Serif</vt:lpstr>
      <vt:lpstr>OpenSymbol</vt:lpstr>
      <vt:lpstr>StarSymbol</vt:lpstr>
      <vt:lpstr>Wingdings 3</vt:lpstr>
      <vt:lpstr>Thème Office</vt:lpstr>
      <vt:lpstr>Brin</vt:lpstr>
      <vt:lpstr>Rappels sur les clés SSH</vt:lpstr>
      <vt:lpstr>Clées SSH Chiffrement symétrique et asymétrique</vt:lpstr>
      <vt:lpstr>Clées SSH Chiffrement asymétrique et authentification</vt:lpstr>
      <vt:lpstr>Clées SSH Quizz</vt:lpstr>
      <vt:lpstr>Clées SSH Fonctionnement de l’authentification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Santo B</cp:lastModifiedBy>
  <cp:revision>2</cp:revision>
  <cp:lastPrinted>2017-04-19T13:22:04Z</cp:lastPrinted>
  <dcterms:created xsi:type="dcterms:W3CDTF">2017-03-30T08:42:06Z</dcterms:created>
  <dcterms:modified xsi:type="dcterms:W3CDTF">2024-07-05T14:43:54Z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