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embeddedFontLst>
    <p:embeddedFont>
      <p:font typeface="Century Gothic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j4cC4AAZZ9bFMrOkGzkgApNSGn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regular.fntdata"/><Relationship Id="rId10" Type="http://schemas.openxmlformats.org/officeDocument/2006/relationships/slide" Target="slides/slide5.xml"/><Relationship Id="rId13" Type="http://schemas.openxmlformats.org/officeDocument/2006/relationships/font" Target="fonts/CenturyGothic-italic.fntdata"/><Relationship Id="rId12" Type="http://schemas.openxmlformats.org/officeDocument/2006/relationships/font" Target="fonts/CenturyGothic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font" Target="fonts/CenturyGothic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5999" y="812517"/>
            <a:ext cx="7127281" cy="400895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:notes"/>
          <p:cNvSpPr txBox="1"/>
          <p:nvPr>
            <p:ph idx="12" type="sldNum"/>
          </p:nvPr>
        </p:nvSpPr>
        <p:spPr>
          <a:xfrm>
            <a:off x="3884759" y="8685360"/>
            <a:ext cx="2971440" cy="4582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:notes"/>
          <p:cNvSpPr txBox="1"/>
          <p:nvPr>
            <p:ph idx="2" type="sldNum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2" name="Google Shape;242;p1:notes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1:notes"/>
          <p:cNvSpPr txBox="1"/>
          <p:nvPr>
            <p:ph idx="1" type="body"/>
          </p:nvPr>
        </p:nvSpPr>
        <p:spPr>
          <a:xfrm>
            <a:off x="685799" y="4400639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99" lvl="0" marL="215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:notes"/>
          <p:cNvSpPr txBox="1"/>
          <p:nvPr>
            <p:ph idx="12" type="sldNum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9" name="Google Shape;249;p2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2:notes"/>
          <p:cNvSpPr txBox="1"/>
          <p:nvPr>
            <p:ph idx="1" type="body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999" lvl="0" marL="215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:notes"/>
          <p:cNvSpPr txBox="1"/>
          <p:nvPr>
            <p:ph idx="12" type="sldNum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6" name="Google Shape;256;p3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3:notes"/>
          <p:cNvSpPr txBox="1"/>
          <p:nvPr>
            <p:ph idx="1" type="body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999" lvl="0" marL="215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:notes"/>
          <p:cNvSpPr txBox="1"/>
          <p:nvPr>
            <p:ph idx="12" type="sldNum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3" name="Google Shape;263;p4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4:notes"/>
          <p:cNvSpPr txBox="1"/>
          <p:nvPr>
            <p:ph idx="1" type="body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999" lvl="0" marL="215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:notes"/>
          <p:cNvSpPr txBox="1"/>
          <p:nvPr>
            <p:ph idx="12" type="sldNum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0" name="Google Shape;270;p5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5:notes"/>
          <p:cNvSpPr txBox="1"/>
          <p:nvPr>
            <p:ph idx="1" type="body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999" lvl="0" marL="215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0" type="dt"/>
          </p:nvPr>
        </p:nvSpPr>
        <p:spPr>
          <a:xfrm>
            <a:off x="10361615" y="6130439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1" type="ftr"/>
          </p:nvPr>
        </p:nvSpPr>
        <p:spPr>
          <a:xfrm>
            <a:off x="2589215" y="6135806"/>
            <a:ext cx="7619996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/>
          <p:nvPr/>
        </p:nvSpPr>
        <p:spPr>
          <a:xfrm flipH="1" rot="10800000">
            <a:off x="-4187" y="714375"/>
            <a:ext cx="1588523" cy="507299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A5301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531815" y="787783"/>
            <a:ext cx="779763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 b="0" i="0" sz="2000" u="none" cap="none" strike="noStrik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légende">
  <p:cSld name="Titre et légende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2589215" y="609603"/>
            <a:ext cx="8915400" cy="3117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2589215" y="4354043"/>
            <a:ext cx="8915400" cy="1555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10" type="dt"/>
          </p:nvPr>
        </p:nvSpPr>
        <p:spPr>
          <a:xfrm>
            <a:off x="10361615" y="6130439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11" type="ftr"/>
          </p:nvPr>
        </p:nvSpPr>
        <p:spPr>
          <a:xfrm>
            <a:off x="2589215" y="6135806"/>
            <a:ext cx="7619996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6"/>
          <p:cNvSpPr/>
          <p:nvPr/>
        </p:nvSpPr>
        <p:spPr>
          <a:xfrm flipH="1" rot="10800000">
            <a:off x="-4187" y="3178170"/>
            <a:ext cx="1588523" cy="507299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A5301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531815" y="3244135"/>
            <a:ext cx="779763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 b="0" i="0" sz="2000" u="none" cap="none" strike="noStrik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tion avec légende">
  <p:cSld name="Citation avec légende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2849947" y="609603"/>
            <a:ext cx="8393926" cy="2895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3275015" y="3505196"/>
            <a:ext cx="7536557" cy="381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2" type="body"/>
          </p:nvPr>
        </p:nvSpPr>
        <p:spPr>
          <a:xfrm>
            <a:off x="2589215" y="4354043"/>
            <a:ext cx="8915400" cy="1555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10" type="dt"/>
          </p:nvPr>
        </p:nvSpPr>
        <p:spPr>
          <a:xfrm>
            <a:off x="10361615" y="6130439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7"/>
          <p:cNvSpPr txBox="1"/>
          <p:nvPr>
            <p:ph idx="11" type="ftr"/>
          </p:nvPr>
        </p:nvSpPr>
        <p:spPr>
          <a:xfrm>
            <a:off x="2589215" y="6135806"/>
            <a:ext cx="7619996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7"/>
          <p:cNvSpPr/>
          <p:nvPr/>
        </p:nvSpPr>
        <p:spPr>
          <a:xfrm flipH="1" rot="10800000">
            <a:off x="-4187" y="3178170"/>
            <a:ext cx="1588523" cy="507299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A5301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 txBox="1"/>
          <p:nvPr>
            <p:ph idx="12" type="sldNum"/>
          </p:nvPr>
        </p:nvSpPr>
        <p:spPr>
          <a:xfrm>
            <a:off x="531815" y="3244135"/>
            <a:ext cx="779763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 b="0" i="0" sz="2000" u="none" cap="none" strike="noStrik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2467654" y="648007"/>
            <a:ext cx="609603" cy="584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8000"/>
              <a:buFont typeface="Arial"/>
              <a:buNone/>
            </a:pPr>
            <a:r>
              <a:rPr b="0" i="0" lang="fr-FR" sz="8000" u="none" cap="none" strike="noStrike">
                <a:solidFill>
                  <a:srgbClr val="A5301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4" name="Google Shape;124;p17"/>
          <p:cNvSpPr txBox="1"/>
          <p:nvPr/>
        </p:nvSpPr>
        <p:spPr>
          <a:xfrm>
            <a:off x="11114852" y="2905304"/>
            <a:ext cx="609603" cy="584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8000"/>
              <a:buFont typeface="Arial"/>
              <a:buNone/>
            </a:pPr>
            <a:r>
              <a:rPr b="0" i="0" lang="fr-FR" sz="8000" u="none" cap="none" strike="noStrike">
                <a:solidFill>
                  <a:srgbClr val="A5301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e nom">
  <p:cSld name="Carte nom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2589215" y="2438403"/>
            <a:ext cx="8915400" cy="27248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2589215" y="5181603"/>
            <a:ext cx="8915400" cy="7296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18"/>
          <p:cNvSpPr txBox="1"/>
          <p:nvPr>
            <p:ph idx="10" type="dt"/>
          </p:nvPr>
        </p:nvSpPr>
        <p:spPr>
          <a:xfrm>
            <a:off x="10361615" y="6130439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8"/>
          <p:cNvSpPr txBox="1"/>
          <p:nvPr>
            <p:ph idx="11" type="ftr"/>
          </p:nvPr>
        </p:nvSpPr>
        <p:spPr>
          <a:xfrm>
            <a:off x="2589215" y="6135806"/>
            <a:ext cx="7619996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8"/>
          <p:cNvSpPr/>
          <p:nvPr/>
        </p:nvSpPr>
        <p:spPr>
          <a:xfrm flipH="1" rot="10800000">
            <a:off x="-4187" y="4911727"/>
            <a:ext cx="1588523" cy="507299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A5301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8"/>
          <p:cNvSpPr txBox="1"/>
          <p:nvPr>
            <p:ph idx="12" type="sldNum"/>
          </p:nvPr>
        </p:nvSpPr>
        <p:spPr>
          <a:xfrm>
            <a:off x="531815" y="4983086"/>
            <a:ext cx="779763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 b="0" i="0" sz="2000" u="none" cap="none" strike="noStrik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e nom citation">
  <p:cSld name="Carte nom citation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2849947" y="609603"/>
            <a:ext cx="8393926" cy="2895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2589215" y="4343400"/>
            <a:ext cx="8915400" cy="8382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A53010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19"/>
          <p:cNvSpPr txBox="1"/>
          <p:nvPr>
            <p:ph idx="2" type="body"/>
          </p:nvPr>
        </p:nvSpPr>
        <p:spPr>
          <a:xfrm>
            <a:off x="2589215" y="5181603"/>
            <a:ext cx="8915400" cy="7296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19"/>
          <p:cNvSpPr txBox="1"/>
          <p:nvPr>
            <p:ph idx="10" type="dt"/>
          </p:nvPr>
        </p:nvSpPr>
        <p:spPr>
          <a:xfrm>
            <a:off x="10361615" y="6130439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idx="11" type="ftr"/>
          </p:nvPr>
        </p:nvSpPr>
        <p:spPr>
          <a:xfrm>
            <a:off x="2589215" y="6135806"/>
            <a:ext cx="7619996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9"/>
          <p:cNvSpPr/>
          <p:nvPr/>
        </p:nvSpPr>
        <p:spPr>
          <a:xfrm flipH="1" rot="10800000">
            <a:off x="-4187" y="4911727"/>
            <a:ext cx="1588523" cy="507299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A5301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9"/>
          <p:cNvSpPr txBox="1"/>
          <p:nvPr>
            <p:ph idx="12" type="sldNum"/>
          </p:nvPr>
        </p:nvSpPr>
        <p:spPr>
          <a:xfrm>
            <a:off x="531815" y="4983086"/>
            <a:ext cx="779763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 b="0" i="0" sz="2000" u="none" cap="none" strike="noStrik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2467654" y="648007"/>
            <a:ext cx="609603" cy="584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8000"/>
              <a:buFont typeface="Arial"/>
              <a:buNone/>
            </a:pPr>
            <a:r>
              <a:rPr b="0" i="0" lang="fr-FR" sz="8000" u="none" cap="none" strike="noStrike">
                <a:solidFill>
                  <a:srgbClr val="A5301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41" name="Google Shape;141;p19"/>
          <p:cNvSpPr txBox="1"/>
          <p:nvPr/>
        </p:nvSpPr>
        <p:spPr>
          <a:xfrm>
            <a:off x="11114852" y="2905304"/>
            <a:ext cx="609603" cy="584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8000"/>
              <a:buFont typeface="Arial"/>
              <a:buNone/>
            </a:pPr>
            <a:r>
              <a:rPr b="0" i="0" lang="fr-FR" sz="8000" u="none" cap="none" strike="noStrike">
                <a:solidFill>
                  <a:srgbClr val="A5301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rai ou faux">
  <p:cSld name="Vrai ou faux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2589215" y="627406"/>
            <a:ext cx="8915400" cy="2880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2589215" y="4343400"/>
            <a:ext cx="8915400" cy="8382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A53010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20"/>
          <p:cNvSpPr txBox="1"/>
          <p:nvPr>
            <p:ph idx="2" type="body"/>
          </p:nvPr>
        </p:nvSpPr>
        <p:spPr>
          <a:xfrm>
            <a:off x="2589215" y="5181603"/>
            <a:ext cx="8915400" cy="7296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20"/>
          <p:cNvSpPr txBox="1"/>
          <p:nvPr>
            <p:ph idx="10" type="dt"/>
          </p:nvPr>
        </p:nvSpPr>
        <p:spPr>
          <a:xfrm>
            <a:off x="10361615" y="6130439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0"/>
          <p:cNvSpPr txBox="1"/>
          <p:nvPr>
            <p:ph idx="11" type="ftr"/>
          </p:nvPr>
        </p:nvSpPr>
        <p:spPr>
          <a:xfrm>
            <a:off x="2589215" y="6135806"/>
            <a:ext cx="7619996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0"/>
          <p:cNvSpPr/>
          <p:nvPr/>
        </p:nvSpPr>
        <p:spPr>
          <a:xfrm flipH="1" rot="10800000">
            <a:off x="-4187" y="4911727"/>
            <a:ext cx="1588523" cy="507299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A5301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0"/>
          <p:cNvSpPr txBox="1"/>
          <p:nvPr>
            <p:ph idx="12" type="sldNum"/>
          </p:nvPr>
        </p:nvSpPr>
        <p:spPr>
          <a:xfrm>
            <a:off x="531815" y="4983086"/>
            <a:ext cx="779763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 b="0" i="0" sz="2000" u="none" cap="none" strike="noStrik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2592927" y="624105"/>
            <a:ext cx="8911687" cy="128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1"/>
          <p:cNvSpPr txBox="1"/>
          <p:nvPr>
            <p:ph idx="1" type="body"/>
          </p:nvPr>
        </p:nvSpPr>
        <p:spPr>
          <a:xfrm rot="5400000">
            <a:off x="5103815" y="-381004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302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🠶"/>
              <a:defRPr/>
            </a:lvl2pPr>
            <a:lvl3pPr indent="-3175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🠶"/>
              <a:defRPr/>
            </a:lvl3pPr>
            <a:lvl4pPr indent="-3048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🠶"/>
              <a:defRPr/>
            </a:lvl4pPr>
            <a:lvl5pPr indent="-3048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🠶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21"/>
          <p:cNvSpPr txBox="1"/>
          <p:nvPr>
            <p:ph idx="10" type="dt"/>
          </p:nvPr>
        </p:nvSpPr>
        <p:spPr>
          <a:xfrm>
            <a:off x="10361615" y="6130439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1"/>
          <p:cNvSpPr txBox="1"/>
          <p:nvPr>
            <p:ph idx="11" type="ftr"/>
          </p:nvPr>
        </p:nvSpPr>
        <p:spPr>
          <a:xfrm>
            <a:off x="2589215" y="6135806"/>
            <a:ext cx="7619996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1"/>
          <p:cNvSpPr/>
          <p:nvPr/>
        </p:nvSpPr>
        <p:spPr>
          <a:xfrm flipH="1" rot="10800000">
            <a:off x="-4187" y="714375"/>
            <a:ext cx="1588523" cy="507299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A5301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1"/>
          <p:cNvSpPr txBox="1"/>
          <p:nvPr>
            <p:ph idx="12" type="sldNum"/>
          </p:nvPr>
        </p:nvSpPr>
        <p:spPr>
          <a:xfrm>
            <a:off x="531815" y="787783"/>
            <a:ext cx="779763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 b="0" i="0" sz="2000" u="none" cap="none" strike="noStrik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 rot="5400000">
            <a:off x="7756704" y="2165514"/>
            <a:ext cx="5283814" cy="2207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2"/>
          <p:cNvSpPr txBox="1"/>
          <p:nvPr>
            <p:ph idx="1" type="body"/>
          </p:nvPr>
        </p:nvSpPr>
        <p:spPr>
          <a:xfrm rot="5400000">
            <a:off x="3185806" y="30815"/>
            <a:ext cx="5283814" cy="6476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302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🠶"/>
              <a:defRPr/>
            </a:lvl2pPr>
            <a:lvl3pPr indent="-3175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🠶"/>
              <a:defRPr/>
            </a:lvl3pPr>
            <a:lvl4pPr indent="-3048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🠶"/>
              <a:defRPr/>
            </a:lvl4pPr>
            <a:lvl5pPr indent="-3048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🠶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22"/>
          <p:cNvSpPr txBox="1"/>
          <p:nvPr>
            <p:ph idx="10" type="dt"/>
          </p:nvPr>
        </p:nvSpPr>
        <p:spPr>
          <a:xfrm>
            <a:off x="10361615" y="6130439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2"/>
          <p:cNvSpPr txBox="1"/>
          <p:nvPr>
            <p:ph idx="11" type="ftr"/>
          </p:nvPr>
        </p:nvSpPr>
        <p:spPr>
          <a:xfrm>
            <a:off x="2589215" y="6135806"/>
            <a:ext cx="7619996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2"/>
          <p:cNvSpPr/>
          <p:nvPr/>
        </p:nvSpPr>
        <p:spPr>
          <a:xfrm flipH="1" rot="10800000">
            <a:off x="-4187" y="714375"/>
            <a:ext cx="1588523" cy="507299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A5301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2"/>
          <p:cNvSpPr txBox="1"/>
          <p:nvPr>
            <p:ph idx="12" type="sldNum"/>
          </p:nvPr>
        </p:nvSpPr>
        <p:spPr>
          <a:xfrm>
            <a:off x="531815" y="787783"/>
            <a:ext cx="779763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 b="0" i="0" sz="2000" u="none" cap="none" strike="noStrik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ctrTitle"/>
          </p:nvPr>
        </p:nvSpPr>
        <p:spPr>
          <a:xfrm>
            <a:off x="1524003" y="1122361"/>
            <a:ext cx="9144000" cy="2387598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4"/>
          <p:cNvSpPr txBox="1"/>
          <p:nvPr>
            <p:ph idx="1" type="subTitle"/>
          </p:nvPr>
        </p:nvSpPr>
        <p:spPr>
          <a:xfrm>
            <a:off x="1524003" y="3602041"/>
            <a:ext cx="9144000" cy="1655758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24"/>
          <p:cNvSpPr txBox="1"/>
          <p:nvPr>
            <p:ph idx="10" type="dt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4"/>
          <p:cNvSpPr txBox="1"/>
          <p:nvPr>
            <p:ph idx="11" type="ftr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4"/>
          <p:cNvSpPr txBox="1"/>
          <p:nvPr>
            <p:ph idx="12" type="sldNum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 b="0" i="0" sz="1200" u="none" cap="none" strike="noStrik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5"/>
          <p:cNvSpPr txBox="1"/>
          <p:nvPr>
            <p:ph idx="1" type="body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" name="Google Shape;179;p25"/>
          <p:cNvSpPr txBox="1"/>
          <p:nvPr>
            <p:ph idx="10" type="dt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5"/>
          <p:cNvSpPr txBox="1"/>
          <p:nvPr>
            <p:ph idx="11" type="ftr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5"/>
          <p:cNvSpPr txBox="1"/>
          <p:nvPr>
            <p:ph idx="12" type="sldNum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 b="0" i="0" sz="1200" u="none" cap="none" strike="noStrik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831847" y="1709735"/>
            <a:ext cx="10515600" cy="28527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831847" y="4589465"/>
            <a:ext cx="10515600" cy="15001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98989"/>
              </a:buClr>
              <a:buSzPts val="2400"/>
              <a:buNone/>
              <a:defRPr sz="2400">
                <a:solidFill>
                  <a:srgbClr val="898989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5" name="Google Shape;185;p26"/>
          <p:cNvSpPr txBox="1"/>
          <p:nvPr>
            <p:ph idx="10" type="dt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6"/>
          <p:cNvSpPr txBox="1"/>
          <p:nvPr>
            <p:ph idx="11" type="ftr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6"/>
          <p:cNvSpPr txBox="1"/>
          <p:nvPr>
            <p:ph idx="12" type="sldNum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 b="0" i="0" sz="1200" u="none" cap="none" strike="noStrik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ctrTitle"/>
          </p:nvPr>
        </p:nvSpPr>
        <p:spPr>
          <a:xfrm>
            <a:off x="2589215" y="2514600"/>
            <a:ext cx="8915400" cy="22627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" type="subTitle"/>
          </p:nvPr>
        </p:nvSpPr>
        <p:spPr>
          <a:xfrm>
            <a:off x="2589215" y="4777383"/>
            <a:ext cx="8915400" cy="1126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lvl="2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lvl="3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lvl="4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0" type="dt"/>
          </p:nvPr>
        </p:nvSpPr>
        <p:spPr>
          <a:xfrm>
            <a:off x="10361615" y="6130439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1" type="ftr"/>
          </p:nvPr>
        </p:nvSpPr>
        <p:spPr>
          <a:xfrm>
            <a:off x="2589215" y="6135806"/>
            <a:ext cx="7619996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/>
          <p:nvPr/>
        </p:nvSpPr>
        <p:spPr>
          <a:xfrm>
            <a:off x="0" y="4323813"/>
            <a:ext cx="1744647" cy="778593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rgbClr val="A5301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531815" y="4529544"/>
            <a:ext cx="779763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 b="0" i="0" sz="2000" u="none" cap="none" strike="noStrik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7"/>
          <p:cNvSpPr txBox="1"/>
          <p:nvPr>
            <p:ph idx="1" type="body"/>
          </p:nvPr>
        </p:nvSpPr>
        <p:spPr>
          <a:xfrm>
            <a:off x="838203" y="1825627"/>
            <a:ext cx="5181603" cy="4351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" name="Google Shape;191;p27"/>
          <p:cNvSpPr txBox="1"/>
          <p:nvPr>
            <p:ph idx="2" type="body"/>
          </p:nvPr>
        </p:nvSpPr>
        <p:spPr>
          <a:xfrm>
            <a:off x="6172200" y="1825627"/>
            <a:ext cx="5181603" cy="4351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2" name="Google Shape;192;p27"/>
          <p:cNvSpPr txBox="1"/>
          <p:nvPr>
            <p:ph idx="10" type="dt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7"/>
          <p:cNvSpPr txBox="1"/>
          <p:nvPr>
            <p:ph idx="11" type="ftr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7"/>
          <p:cNvSpPr txBox="1"/>
          <p:nvPr>
            <p:ph idx="12" type="sldNum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 b="0" i="0" sz="1200" u="none" cap="none" strike="noStrik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839784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8"/>
          <p:cNvSpPr txBox="1"/>
          <p:nvPr>
            <p:ph idx="1" type="body"/>
          </p:nvPr>
        </p:nvSpPr>
        <p:spPr>
          <a:xfrm>
            <a:off x="839784" y="1681160"/>
            <a:ext cx="5157782" cy="8239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b="1" sz="2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28"/>
          <p:cNvSpPr txBox="1"/>
          <p:nvPr>
            <p:ph idx="2" type="body"/>
          </p:nvPr>
        </p:nvSpPr>
        <p:spPr>
          <a:xfrm>
            <a:off x="839784" y="2505071"/>
            <a:ext cx="5157782" cy="36845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" name="Google Shape;199;p28"/>
          <p:cNvSpPr txBox="1"/>
          <p:nvPr>
            <p:ph idx="3" type="body"/>
          </p:nvPr>
        </p:nvSpPr>
        <p:spPr>
          <a:xfrm>
            <a:off x="6172200" y="1681160"/>
            <a:ext cx="5183184" cy="8239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b="1" sz="2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0" name="Google Shape;200;p28"/>
          <p:cNvSpPr txBox="1"/>
          <p:nvPr>
            <p:ph idx="4" type="body"/>
          </p:nvPr>
        </p:nvSpPr>
        <p:spPr>
          <a:xfrm>
            <a:off x="6172200" y="2505071"/>
            <a:ext cx="5183184" cy="36845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p28"/>
          <p:cNvSpPr txBox="1"/>
          <p:nvPr>
            <p:ph idx="10" type="dt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8"/>
          <p:cNvSpPr txBox="1"/>
          <p:nvPr>
            <p:ph idx="11" type="ftr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8"/>
          <p:cNvSpPr txBox="1"/>
          <p:nvPr>
            <p:ph idx="12" type="sldNum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 b="0" i="0" sz="1200" u="none" cap="none" strike="noStrik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9"/>
          <p:cNvSpPr txBox="1"/>
          <p:nvPr>
            <p:ph idx="10" type="dt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9"/>
          <p:cNvSpPr txBox="1"/>
          <p:nvPr>
            <p:ph idx="11" type="ftr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9"/>
          <p:cNvSpPr txBox="1"/>
          <p:nvPr>
            <p:ph idx="12" type="sldNum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 b="0" i="0" sz="1200" u="none" cap="none" strike="noStrik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idx="10" type="dt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30"/>
          <p:cNvSpPr txBox="1"/>
          <p:nvPr>
            <p:ph idx="11" type="ftr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30"/>
          <p:cNvSpPr txBox="1"/>
          <p:nvPr>
            <p:ph idx="12" type="sldNum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 b="0" i="0" sz="1200" u="none" cap="none" strike="noStrik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type="title"/>
          </p:nvPr>
        </p:nvSpPr>
        <p:spPr>
          <a:xfrm>
            <a:off x="839784" y="457200"/>
            <a:ext cx="393224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31"/>
          <p:cNvSpPr txBox="1"/>
          <p:nvPr>
            <p:ph idx="1" type="body"/>
          </p:nvPr>
        </p:nvSpPr>
        <p:spPr>
          <a:xfrm>
            <a:off x="5183184" y="987423"/>
            <a:ext cx="6172200" cy="4873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6" name="Google Shape;216;p31"/>
          <p:cNvSpPr txBox="1"/>
          <p:nvPr>
            <p:ph idx="2" type="body"/>
          </p:nvPr>
        </p:nvSpPr>
        <p:spPr>
          <a:xfrm>
            <a:off x="839784" y="2057400"/>
            <a:ext cx="3932240" cy="38115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7" name="Google Shape;217;p31"/>
          <p:cNvSpPr txBox="1"/>
          <p:nvPr>
            <p:ph idx="10" type="dt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31"/>
          <p:cNvSpPr txBox="1"/>
          <p:nvPr>
            <p:ph idx="11" type="ftr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31"/>
          <p:cNvSpPr txBox="1"/>
          <p:nvPr>
            <p:ph idx="12" type="sldNum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 b="0" i="0" sz="1200" u="none" cap="none" strike="noStrik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>
            <p:ph type="title"/>
          </p:nvPr>
        </p:nvSpPr>
        <p:spPr>
          <a:xfrm>
            <a:off x="839784" y="457200"/>
            <a:ext cx="393224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32"/>
          <p:cNvSpPr/>
          <p:nvPr>
            <p:ph idx="2" type="pic"/>
          </p:nvPr>
        </p:nvSpPr>
        <p:spPr>
          <a:xfrm>
            <a:off x="5183184" y="987423"/>
            <a:ext cx="6172200" cy="4873623"/>
          </a:xfrm>
          <a:prstGeom prst="rect">
            <a:avLst/>
          </a:prstGeom>
          <a:noFill/>
          <a:ln>
            <a:noFill/>
          </a:ln>
        </p:spPr>
      </p:sp>
      <p:sp>
        <p:nvSpPr>
          <p:cNvPr id="223" name="Google Shape;223;p32"/>
          <p:cNvSpPr txBox="1"/>
          <p:nvPr>
            <p:ph idx="1" type="body"/>
          </p:nvPr>
        </p:nvSpPr>
        <p:spPr>
          <a:xfrm>
            <a:off x="839784" y="2057400"/>
            <a:ext cx="3932240" cy="38115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4" name="Google Shape;224;p32"/>
          <p:cNvSpPr txBox="1"/>
          <p:nvPr>
            <p:ph idx="10" type="dt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32"/>
          <p:cNvSpPr txBox="1"/>
          <p:nvPr>
            <p:ph idx="11" type="ftr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2"/>
          <p:cNvSpPr txBox="1"/>
          <p:nvPr>
            <p:ph idx="12" type="sldNum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 b="0" i="0" sz="1200" u="none" cap="none" strike="noStrik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"/>
          <p:cNvSpPr txBox="1"/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3"/>
          <p:cNvSpPr txBox="1"/>
          <p:nvPr>
            <p:ph idx="1" type="body"/>
          </p:nvPr>
        </p:nvSpPr>
        <p:spPr>
          <a:xfrm rot="5400000">
            <a:off x="3920335" y="-1256505"/>
            <a:ext cx="4351336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0" name="Google Shape;230;p33"/>
          <p:cNvSpPr txBox="1"/>
          <p:nvPr>
            <p:ph idx="10" type="dt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3"/>
          <p:cNvSpPr txBox="1"/>
          <p:nvPr>
            <p:ph idx="11" type="ftr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33"/>
          <p:cNvSpPr txBox="1"/>
          <p:nvPr>
            <p:ph idx="12" type="sldNum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 b="0" i="0" sz="1200" u="none" cap="none" strike="noStrik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>
            <p:ph type="title"/>
          </p:nvPr>
        </p:nvSpPr>
        <p:spPr>
          <a:xfrm rot="5400000">
            <a:off x="7133436" y="1956596"/>
            <a:ext cx="5811834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34"/>
          <p:cNvSpPr txBox="1"/>
          <p:nvPr>
            <p:ph idx="1" type="body"/>
          </p:nvPr>
        </p:nvSpPr>
        <p:spPr>
          <a:xfrm rot="5400000">
            <a:off x="1799434" y="-596102"/>
            <a:ext cx="5811834" cy="7734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6" name="Google Shape;236;p34"/>
          <p:cNvSpPr txBox="1"/>
          <p:nvPr>
            <p:ph idx="10" type="dt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4"/>
          <p:cNvSpPr txBox="1"/>
          <p:nvPr>
            <p:ph idx="11" type="ftr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34"/>
          <p:cNvSpPr txBox="1"/>
          <p:nvPr>
            <p:ph idx="12" type="sldNum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 b="0" i="0" sz="1200" u="none" cap="none" strike="noStrik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2592927" y="624105"/>
            <a:ext cx="8911687" cy="128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2589215" y="2133596"/>
            <a:ext cx="8915400" cy="3777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302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🠶"/>
              <a:defRPr/>
            </a:lvl2pPr>
            <a:lvl3pPr indent="-3175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🠶"/>
              <a:defRPr/>
            </a:lvl3pPr>
            <a:lvl4pPr indent="-3048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🠶"/>
              <a:defRPr/>
            </a:lvl4pPr>
            <a:lvl5pPr indent="-3048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🠶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0" type="dt"/>
          </p:nvPr>
        </p:nvSpPr>
        <p:spPr>
          <a:xfrm>
            <a:off x="10361615" y="6130439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1" type="ftr"/>
          </p:nvPr>
        </p:nvSpPr>
        <p:spPr>
          <a:xfrm>
            <a:off x="2589215" y="6135806"/>
            <a:ext cx="7619996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/>
          <p:nvPr/>
        </p:nvSpPr>
        <p:spPr>
          <a:xfrm flipH="1" rot="10800000">
            <a:off x="-4187" y="714375"/>
            <a:ext cx="1588523" cy="507299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A5301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531815" y="787783"/>
            <a:ext cx="779763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 b="0" i="0" sz="2000" u="none" cap="none" strike="noStrik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2589215" y="2058753"/>
            <a:ext cx="89154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2589215" y="3530132"/>
            <a:ext cx="8915400" cy="860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0" type="dt"/>
          </p:nvPr>
        </p:nvSpPr>
        <p:spPr>
          <a:xfrm>
            <a:off x="10361615" y="6130439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2589215" y="6135806"/>
            <a:ext cx="7619996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/>
          <p:nvPr/>
        </p:nvSpPr>
        <p:spPr>
          <a:xfrm flipH="1" rot="10800000">
            <a:off x="-4187" y="3178170"/>
            <a:ext cx="1588523" cy="507299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A5301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531815" y="3244135"/>
            <a:ext cx="779763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 b="0" i="0" sz="2000" u="none" cap="none" strike="noStrik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2592927" y="624105"/>
            <a:ext cx="8911687" cy="128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2589215" y="2133596"/>
            <a:ext cx="4313864" cy="3777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302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🠶"/>
              <a:defRPr/>
            </a:lvl2pPr>
            <a:lvl3pPr indent="-3175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🠶"/>
              <a:defRPr/>
            </a:lvl3pPr>
            <a:lvl4pPr indent="-3048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🠶"/>
              <a:defRPr/>
            </a:lvl4pPr>
            <a:lvl5pPr indent="-3048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🠶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2" type="body"/>
          </p:nvPr>
        </p:nvSpPr>
        <p:spPr>
          <a:xfrm>
            <a:off x="7190750" y="2126217"/>
            <a:ext cx="4313864" cy="3777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302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🠶"/>
              <a:defRPr/>
            </a:lvl2pPr>
            <a:lvl3pPr indent="-3175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🠶"/>
              <a:defRPr/>
            </a:lvl3pPr>
            <a:lvl4pPr indent="-3048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🠶"/>
              <a:defRPr/>
            </a:lvl4pPr>
            <a:lvl5pPr indent="-3048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🠶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10361615" y="6130439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2589215" y="6135806"/>
            <a:ext cx="7619996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/>
          <p:nvPr/>
        </p:nvSpPr>
        <p:spPr>
          <a:xfrm flipH="1" rot="10800000">
            <a:off x="-4187" y="714375"/>
            <a:ext cx="1588523" cy="507299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A5301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531815" y="787783"/>
            <a:ext cx="779763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 b="0" i="0" sz="2000" u="none" cap="none" strike="noStrik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2592927" y="624105"/>
            <a:ext cx="8911687" cy="128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>
            <a:off x="2939375" y="1972699"/>
            <a:ext cx="3992727" cy="576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2" type="body"/>
          </p:nvPr>
        </p:nvSpPr>
        <p:spPr>
          <a:xfrm>
            <a:off x="2589215" y="2548963"/>
            <a:ext cx="4342897" cy="3354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302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🠶"/>
              <a:defRPr/>
            </a:lvl2pPr>
            <a:lvl3pPr indent="-3175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🠶"/>
              <a:defRPr/>
            </a:lvl3pPr>
            <a:lvl4pPr indent="-3048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🠶"/>
              <a:defRPr/>
            </a:lvl4pPr>
            <a:lvl5pPr indent="-3048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🠶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3" type="body"/>
          </p:nvPr>
        </p:nvSpPr>
        <p:spPr>
          <a:xfrm>
            <a:off x="7506629" y="1969471"/>
            <a:ext cx="3999000" cy="576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4" type="body"/>
          </p:nvPr>
        </p:nvSpPr>
        <p:spPr>
          <a:xfrm>
            <a:off x="7166957" y="2545735"/>
            <a:ext cx="4338672" cy="3354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302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🠶"/>
              <a:defRPr/>
            </a:lvl2pPr>
            <a:lvl3pPr indent="-3175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🠶"/>
              <a:defRPr/>
            </a:lvl3pPr>
            <a:lvl4pPr indent="-3048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🠶"/>
              <a:defRPr/>
            </a:lvl4pPr>
            <a:lvl5pPr indent="-3048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🠶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10361615" y="6130439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2589215" y="6135806"/>
            <a:ext cx="7619996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/>
          <p:nvPr/>
        </p:nvSpPr>
        <p:spPr>
          <a:xfrm flipH="1" rot="10800000">
            <a:off x="-4187" y="714375"/>
            <a:ext cx="1588523" cy="507299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A5301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531815" y="787783"/>
            <a:ext cx="779763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 b="0" i="0" sz="2000" u="none" cap="none" strike="noStrik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2592927" y="624105"/>
            <a:ext cx="8911687" cy="128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0" type="dt"/>
          </p:nvPr>
        </p:nvSpPr>
        <p:spPr>
          <a:xfrm>
            <a:off x="10361615" y="6130439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1" type="ftr"/>
          </p:nvPr>
        </p:nvSpPr>
        <p:spPr>
          <a:xfrm>
            <a:off x="2589215" y="6135806"/>
            <a:ext cx="7619996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/>
          <p:nvPr/>
        </p:nvSpPr>
        <p:spPr>
          <a:xfrm flipH="1" rot="10800000">
            <a:off x="-4187" y="714375"/>
            <a:ext cx="1588523" cy="507299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A5301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531815" y="787783"/>
            <a:ext cx="779763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 b="0" i="0" sz="2000" u="none" cap="none" strike="noStrik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2589215" y="446090"/>
            <a:ext cx="3505196" cy="9763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6323011" y="446090"/>
            <a:ext cx="5181603" cy="54149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302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🠶"/>
              <a:defRPr/>
            </a:lvl2pPr>
            <a:lvl3pPr indent="-3175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🠶"/>
              <a:defRPr/>
            </a:lvl3pPr>
            <a:lvl4pPr indent="-3048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🠶"/>
              <a:defRPr/>
            </a:lvl4pPr>
            <a:lvl5pPr indent="-3048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🠶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2" type="body"/>
          </p:nvPr>
        </p:nvSpPr>
        <p:spPr>
          <a:xfrm>
            <a:off x="2589215" y="1598608"/>
            <a:ext cx="3505196" cy="4262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0" type="dt"/>
          </p:nvPr>
        </p:nvSpPr>
        <p:spPr>
          <a:xfrm>
            <a:off x="10361615" y="6130439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1" type="ftr"/>
          </p:nvPr>
        </p:nvSpPr>
        <p:spPr>
          <a:xfrm>
            <a:off x="2589215" y="6135806"/>
            <a:ext cx="7619996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/>
          <p:nvPr/>
        </p:nvSpPr>
        <p:spPr>
          <a:xfrm flipH="1" rot="10800000">
            <a:off x="-4187" y="714375"/>
            <a:ext cx="1588523" cy="507299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A5301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531815" y="787783"/>
            <a:ext cx="779763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 b="0" i="0" sz="2000" u="none" cap="none" strike="noStrik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2589215" y="4800600"/>
            <a:ext cx="8915400" cy="5667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5"/>
          <p:cNvSpPr/>
          <p:nvPr>
            <p:ph idx="2" type="pic"/>
          </p:nvPr>
        </p:nvSpPr>
        <p:spPr>
          <a:xfrm>
            <a:off x="2589215" y="634968"/>
            <a:ext cx="8915400" cy="3854973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2589215" y="5367335"/>
            <a:ext cx="8915400" cy="493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0" type="dt"/>
          </p:nvPr>
        </p:nvSpPr>
        <p:spPr>
          <a:xfrm>
            <a:off x="10361615" y="6130439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11" type="ftr"/>
          </p:nvPr>
        </p:nvSpPr>
        <p:spPr>
          <a:xfrm>
            <a:off x="2589215" y="6135806"/>
            <a:ext cx="7619996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5"/>
          <p:cNvSpPr/>
          <p:nvPr/>
        </p:nvSpPr>
        <p:spPr>
          <a:xfrm flipH="1" rot="10800000">
            <a:off x="-4187" y="4911727"/>
            <a:ext cx="1588523" cy="507299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A5301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5"/>
          <p:cNvSpPr txBox="1"/>
          <p:nvPr>
            <p:ph idx="12" type="sldNum"/>
          </p:nvPr>
        </p:nvSpPr>
        <p:spPr>
          <a:xfrm>
            <a:off x="531815" y="4983086"/>
            <a:ext cx="779763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 b="0" i="0" sz="2000" u="none" cap="none" strike="noStrik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FE8C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6"/>
          <p:cNvGrpSpPr/>
          <p:nvPr/>
        </p:nvGrpSpPr>
        <p:grpSpPr>
          <a:xfrm>
            <a:off x="0" y="228600"/>
            <a:ext cx="2851510" cy="6638634"/>
            <a:chOff x="0" y="228600"/>
            <a:chExt cx="2851510" cy="6638634"/>
          </a:xfrm>
        </p:grpSpPr>
        <p:sp>
          <p:nvSpPr>
            <p:cNvPr id="11" name="Google Shape;11;p6"/>
            <p:cNvSpPr/>
            <p:nvPr/>
          </p:nvSpPr>
          <p:spPr>
            <a:xfrm>
              <a:off x="0" y="2575041"/>
              <a:ext cx="100638" cy="626217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6"/>
            <p:cNvSpPr/>
            <p:nvPr/>
          </p:nvSpPr>
          <p:spPr>
            <a:xfrm>
              <a:off x="128601" y="3156527"/>
              <a:ext cx="646718" cy="2322219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6"/>
            <p:cNvSpPr/>
            <p:nvPr/>
          </p:nvSpPr>
          <p:spPr>
            <a:xfrm>
              <a:off x="806994" y="5447062"/>
              <a:ext cx="609438" cy="1420163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6"/>
            <p:cNvSpPr/>
            <p:nvPr/>
          </p:nvSpPr>
          <p:spPr>
            <a:xfrm>
              <a:off x="959827" y="6503798"/>
              <a:ext cx="171468" cy="363428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6"/>
            <p:cNvSpPr/>
            <p:nvPr/>
          </p:nvSpPr>
          <p:spPr>
            <a:xfrm>
              <a:off x="100638" y="3201259"/>
              <a:ext cx="821908" cy="332863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6"/>
            <p:cNvSpPr/>
            <p:nvPr/>
          </p:nvSpPr>
          <p:spPr>
            <a:xfrm>
              <a:off x="22366" y="228600"/>
              <a:ext cx="106234" cy="2927927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6"/>
            <p:cNvSpPr/>
            <p:nvPr/>
          </p:nvSpPr>
          <p:spPr>
            <a:xfrm>
              <a:off x="78281" y="2944066"/>
              <a:ext cx="78272" cy="493894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6"/>
            <p:cNvSpPr/>
            <p:nvPr/>
          </p:nvSpPr>
          <p:spPr>
            <a:xfrm>
              <a:off x="769723" y="5478746"/>
              <a:ext cx="190103" cy="1025051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6"/>
            <p:cNvSpPr/>
            <p:nvPr/>
          </p:nvSpPr>
          <p:spPr>
            <a:xfrm>
              <a:off x="775310" y="1399022"/>
              <a:ext cx="2076200" cy="404803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6"/>
            <p:cNvSpPr/>
            <p:nvPr/>
          </p:nvSpPr>
          <p:spPr>
            <a:xfrm>
              <a:off x="922547" y="6529894"/>
              <a:ext cx="162150" cy="337340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6"/>
            <p:cNvSpPr/>
            <p:nvPr/>
          </p:nvSpPr>
          <p:spPr>
            <a:xfrm>
              <a:off x="769723" y="5359462"/>
              <a:ext cx="37270" cy="221787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6"/>
            <p:cNvSpPr/>
            <p:nvPr/>
          </p:nvSpPr>
          <p:spPr>
            <a:xfrm>
              <a:off x="849861" y="6244739"/>
              <a:ext cx="238557" cy="622486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" name="Google Shape;23;p6"/>
          <p:cNvGrpSpPr/>
          <p:nvPr/>
        </p:nvGrpSpPr>
        <p:grpSpPr>
          <a:xfrm>
            <a:off x="27221" y="-786"/>
            <a:ext cx="2356674" cy="6854040"/>
            <a:chOff x="27221" y="-786"/>
            <a:chExt cx="2356674" cy="6854040"/>
          </a:xfrm>
        </p:grpSpPr>
        <p:sp>
          <p:nvSpPr>
            <p:cNvPr id="24" name="Google Shape;24;p6"/>
            <p:cNvSpPr/>
            <p:nvPr/>
          </p:nvSpPr>
          <p:spPr>
            <a:xfrm>
              <a:off x="27221" y="-786"/>
              <a:ext cx="494324" cy="4401043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6"/>
            <p:cNvSpPr/>
            <p:nvPr/>
          </p:nvSpPr>
          <p:spPr>
            <a:xfrm>
              <a:off x="550285" y="4316470"/>
              <a:ext cx="423440" cy="1580695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6"/>
            <p:cNvSpPr/>
            <p:nvPr/>
          </p:nvSpPr>
          <p:spPr>
            <a:xfrm>
              <a:off x="1006297" y="5862684"/>
              <a:ext cx="431103" cy="990569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6"/>
            <p:cNvSpPr/>
            <p:nvPr/>
          </p:nvSpPr>
          <p:spPr>
            <a:xfrm>
              <a:off x="521546" y="4364376"/>
              <a:ext cx="551803" cy="2235964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6"/>
            <p:cNvSpPr/>
            <p:nvPr/>
          </p:nvSpPr>
          <p:spPr>
            <a:xfrm>
              <a:off x="467898" y="1289194"/>
              <a:ext cx="174357" cy="3027276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6"/>
            <p:cNvSpPr/>
            <p:nvPr/>
          </p:nvSpPr>
          <p:spPr>
            <a:xfrm>
              <a:off x="1111672" y="6571600"/>
              <a:ext cx="134124" cy="28165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6"/>
            <p:cNvSpPr/>
            <p:nvPr/>
          </p:nvSpPr>
          <p:spPr>
            <a:xfrm>
              <a:off x="502389" y="4107631"/>
              <a:ext cx="82387" cy="511570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6"/>
            <p:cNvSpPr/>
            <p:nvPr/>
          </p:nvSpPr>
          <p:spPr>
            <a:xfrm>
              <a:off x="973726" y="3145801"/>
              <a:ext cx="1410169" cy="2716883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6"/>
            <p:cNvSpPr/>
            <p:nvPr/>
          </p:nvSpPr>
          <p:spPr>
            <a:xfrm>
              <a:off x="1073350" y="6600340"/>
              <a:ext cx="120709" cy="252913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6"/>
            <p:cNvSpPr/>
            <p:nvPr/>
          </p:nvSpPr>
          <p:spPr>
            <a:xfrm>
              <a:off x="973726" y="5897166"/>
              <a:ext cx="137955" cy="674434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6"/>
            <p:cNvSpPr/>
            <p:nvPr/>
          </p:nvSpPr>
          <p:spPr>
            <a:xfrm>
              <a:off x="973726" y="5772625"/>
              <a:ext cx="38322" cy="228005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6"/>
            <p:cNvSpPr/>
            <p:nvPr/>
          </p:nvSpPr>
          <p:spPr>
            <a:xfrm>
              <a:off x="1006297" y="6322518"/>
              <a:ext cx="210760" cy="530736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" name="Google Shape;36;p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766F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2592927" y="624105"/>
            <a:ext cx="8911687" cy="128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2589215" y="2133596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10361615" y="6130439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b="0" i="0" sz="900" u="none" cap="none" strike="noStrik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2589215" y="6135806"/>
            <a:ext cx="7619996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b="0" i="0" sz="900" u="none" cap="none" strike="noStrik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531815" y="787783"/>
            <a:ext cx="779763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7" name="Google Shape;167;p23"/>
          <p:cNvSpPr txBox="1"/>
          <p:nvPr>
            <p:ph idx="10" type="dt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8" name="Google Shape;168;p23"/>
          <p:cNvSpPr txBox="1"/>
          <p:nvPr>
            <p:ph idx="11" type="ftr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9" name="Google Shape;169;p23"/>
          <p:cNvSpPr txBox="1"/>
          <p:nvPr>
            <p:ph idx="12" type="sldNum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"/>
          <p:cNvSpPr txBox="1"/>
          <p:nvPr>
            <p:ph idx="4294967295" type="title"/>
          </p:nvPr>
        </p:nvSpPr>
        <p:spPr>
          <a:xfrm>
            <a:off x="2589119" y="2514600"/>
            <a:ext cx="891504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fr-FR" sz="5400">
                <a:solidFill>
                  <a:schemeClr val="lt1"/>
                </a:solidFill>
                <a:highlight>
                  <a:srgbClr val="0000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Rappels sur les clés SSH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6" name="Google Shape;246;p1"/>
          <p:cNvSpPr txBox="1"/>
          <p:nvPr>
            <p:ph idx="4294967295" type="subTitle"/>
          </p:nvPr>
        </p:nvSpPr>
        <p:spPr>
          <a:xfrm>
            <a:off x="2589119" y="4777200"/>
            <a:ext cx="8915040" cy="1126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3010"/>
              </a:buClr>
              <a:buSzPts val="1800"/>
              <a:buFont typeface="Noto Sans Symbols"/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highlight>
                  <a:srgbClr val="0000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Mehdi SALHI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"/>
          <p:cNvSpPr txBox="1"/>
          <p:nvPr>
            <p:ph idx="4294967295"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entury Gothic"/>
              <a:buNone/>
            </a:pPr>
            <a:r>
              <a:rPr lang="fr-FR" sz="3600">
                <a:solidFill>
                  <a:srgbClr val="FF0000"/>
                </a:solidFill>
                <a:highlight>
                  <a:srgbClr val="0000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Clées SSH</a:t>
            </a:r>
            <a:br>
              <a:rPr lang="fr-FR" sz="3600">
                <a:solidFill>
                  <a:srgbClr val="FF0000"/>
                </a:solidFill>
                <a:highlight>
                  <a:srgbClr val="000000"/>
                </a:highlight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fr-FR" sz="2400">
                <a:solidFill>
                  <a:srgbClr val="FF0000"/>
                </a:solidFill>
                <a:highlight>
                  <a:srgbClr val="0000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TP OpenSSH</a:t>
            </a:r>
            <a:endParaRPr/>
          </a:p>
        </p:txBody>
      </p:sp>
      <p:sp>
        <p:nvSpPr>
          <p:cNvPr id="253" name="Google Shape;253;p2"/>
          <p:cNvSpPr txBox="1"/>
          <p:nvPr>
            <p:ph idx="4294967295" type="body"/>
          </p:nvPr>
        </p:nvSpPr>
        <p:spPr>
          <a:xfrm>
            <a:off x="2589119" y="1485719"/>
            <a:ext cx="9290880" cy="5210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FF0000"/>
              </a:solidFill>
              <a:highlight>
                <a:srgbClr val="000000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02870" lvl="0" marL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CF3834"/>
              </a:buClr>
              <a:buSzPts val="1620"/>
              <a:buFont typeface="Noto Sans Symbols"/>
              <a:buChar char="➔"/>
            </a:pPr>
            <a:r>
              <a:rPr lang="fr-FR" sz="1800">
                <a:solidFill>
                  <a:srgbClr val="FF0000"/>
                </a:solidFill>
                <a:highlight>
                  <a:srgbClr val="0000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Pré-requis : OpenSSH installé (disponible linux / MacOS / Windows)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"/>
          <p:cNvSpPr txBox="1"/>
          <p:nvPr>
            <p:ph idx="4294967295"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lang="fr-FR">
                <a:solidFill>
                  <a:schemeClr val="lt1"/>
                </a:solidFill>
                <a:highlight>
                  <a:srgbClr val="0000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Clées SSH</a:t>
            </a:r>
            <a:br>
              <a:rPr lang="fr-FR">
                <a:solidFill>
                  <a:schemeClr val="lt1"/>
                </a:solidFill>
                <a:highlight>
                  <a:srgbClr val="000000"/>
                </a:highlight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fr-FR" sz="2400">
                <a:solidFill>
                  <a:schemeClr val="lt1"/>
                </a:solidFill>
                <a:highlight>
                  <a:srgbClr val="0000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Génération de la clé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0" name="Google Shape;260;p3"/>
          <p:cNvSpPr txBox="1"/>
          <p:nvPr>
            <p:ph idx="4294967295" type="body"/>
          </p:nvPr>
        </p:nvSpPr>
        <p:spPr>
          <a:xfrm>
            <a:off x="2589119" y="1485719"/>
            <a:ext cx="9290880" cy="5210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rgbClr val="000000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02870" lvl="0" marL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lt1"/>
              </a:buClr>
              <a:buSzPts val="1620"/>
              <a:buFont typeface="Noto Sans Symbols"/>
              <a:buChar char="➔"/>
            </a:pPr>
            <a:r>
              <a:rPr lang="fr-FR">
                <a:solidFill>
                  <a:schemeClr val="lt1"/>
                </a:solidFill>
                <a:highlight>
                  <a:srgbClr val="0000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Génération de clé : ssh-keygen</a:t>
            </a:r>
            <a:endParaRPr>
              <a:solidFill>
                <a:schemeClr val="lt1"/>
              </a:solidFill>
            </a:endParaRPr>
          </a:p>
          <a:p>
            <a:pPr indent="-102870" lvl="1" marL="0" rtl="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chemeClr val="lt1"/>
              </a:buClr>
              <a:buSzPts val="1620"/>
              <a:buFont typeface="Noto Sans Symbols"/>
              <a:buChar char="➔"/>
            </a:pPr>
            <a:r>
              <a:rPr lang="fr-FR" sz="1800">
                <a:solidFill>
                  <a:schemeClr val="lt1"/>
                </a:solidFill>
                <a:highlight>
                  <a:srgbClr val="0000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Prend en compte les chiffrements suivants (option -t) :</a:t>
            </a:r>
            <a:endParaRPr>
              <a:solidFill>
                <a:schemeClr val="lt1"/>
              </a:solidFill>
            </a:endParaRPr>
          </a:p>
          <a:p>
            <a:pPr indent="-51435" lvl="2" marL="0" rtl="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chemeClr val="lt1"/>
              </a:buClr>
              <a:buSzPts val="810"/>
              <a:buFont typeface="Noto Sans Symbols"/>
              <a:buChar char="●"/>
            </a:pPr>
            <a:r>
              <a:rPr lang="fr-FR" sz="1800">
                <a:solidFill>
                  <a:schemeClr val="lt1"/>
                </a:solidFill>
                <a:highlight>
                  <a:srgbClr val="0000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Dsa (faible)</a:t>
            </a:r>
            <a:endParaRPr>
              <a:solidFill>
                <a:schemeClr val="lt1"/>
              </a:solidFill>
            </a:endParaRPr>
          </a:p>
          <a:p>
            <a:pPr indent="-51435" lvl="2" marL="0" rtl="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chemeClr val="lt1"/>
              </a:buClr>
              <a:buSzPts val="810"/>
              <a:buFont typeface="Noto Sans Symbols"/>
              <a:buChar char="●"/>
            </a:pPr>
            <a:r>
              <a:rPr lang="fr-FR" sz="1800">
                <a:solidFill>
                  <a:schemeClr val="lt1"/>
                </a:solidFill>
                <a:highlight>
                  <a:srgbClr val="0000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Rsa (sur si au moins 3072 bits, voir 4096 bits)</a:t>
            </a:r>
            <a:endParaRPr>
              <a:solidFill>
                <a:schemeClr val="lt1"/>
              </a:solidFill>
            </a:endParaRPr>
          </a:p>
          <a:p>
            <a:pPr indent="-51435" lvl="2" marL="0" rtl="0" algn="l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lt1"/>
              </a:buClr>
              <a:buSzPts val="810"/>
              <a:buFont typeface="Noto Sans Symbols"/>
              <a:buChar char="●"/>
            </a:pPr>
            <a:r>
              <a:rPr lang="fr-FR" sz="1800">
                <a:solidFill>
                  <a:schemeClr val="lt1"/>
                </a:solidFill>
                <a:highlight>
                  <a:srgbClr val="0000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Ecdsa et ecdsa-sk (préféré à RSA, si supporté, mais suspect)</a:t>
            </a:r>
            <a:endParaRPr>
              <a:solidFill>
                <a:schemeClr val="lt1"/>
              </a:solidFill>
            </a:endParaRPr>
          </a:p>
          <a:p>
            <a:pPr indent="-51435" lvl="2" marL="0" rtl="0" algn="l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lt1"/>
              </a:buClr>
              <a:buSzPts val="810"/>
              <a:buFont typeface="Noto Sans Symbols"/>
              <a:buChar char="●"/>
            </a:pPr>
            <a:r>
              <a:rPr lang="fr-FR" sz="1800">
                <a:solidFill>
                  <a:schemeClr val="lt1"/>
                </a:solidFill>
                <a:highlight>
                  <a:srgbClr val="0000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Ed25519 et ed25519-sk (très robuste, mais nouveau donc parfois non supporté)</a:t>
            </a:r>
            <a:endParaRPr>
              <a:solidFill>
                <a:schemeClr val="lt1"/>
              </a:solidFill>
            </a:endParaRPr>
          </a:p>
          <a:p>
            <a:pPr indent="-102870" lvl="1" marL="0" rtl="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chemeClr val="lt1"/>
              </a:buClr>
              <a:buSzPts val="1620"/>
              <a:buFont typeface="Noto Sans Symbols"/>
              <a:buChar char="➔"/>
            </a:pPr>
            <a:r>
              <a:rPr lang="fr-FR" sz="1800">
                <a:solidFill>
                  <a:schemeClr val="lt1"/>
                </a:solidFill>
                <a:highlight>
                  <a:srgbClr val="0000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Possibilité, en fonction de l’algorithme, de spécifier la taille en bits (-b)</a:t>
            </a:r>
            <a:endParaRPr>
              <a:solidFill>
                <a:schemeClr val="lt1"/>
              </a:solidFill>
            </a:endParaRPr>
          </a:p>
          <a:p>
            <a:pPr indent="-102870" lvl="1" marL="0" rtl="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chemeClr val="lt1"/>
              </a:buClr>
              <a:buSzPts val="1620"/>
              <a:buFont typeface="Noto Sans Symbols"/>
              <a:buChar char="➔"/>
            </a:pPr>
            <a:r>
              <a:rPr lang="fr-FR" sz="1800">
                <a:solidFill>
                  <a:schemeClr val="lt1"/>
                </a:solidFill>
                <a:highlight>
                  <a:srgbClr val="0000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Les clés générées sont situées dans ~/.ssh</a:t>
            </a:r>
            <a:endParaRPr>
              <a:solidFill>
                <a:schemeClr val="lt1"/>
              </a:solidFill>
            </a:endParaRPr>
          </a:p>
          <a:p>
            <a:pPr indent="-51435" lvl="2" marL="0" rtl="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chemeClr val="lt1"/>
              </a:buClr>
              <a:buSzPts val="810"/>
              <a:buFont typeface="Noto Sans Symbols"/>
              <a:buChar char="●"/>
            </a:pPr>
            <a:r>
              <a:rPr lang="fr-FR" sz="1800">
                <a:solidFill>
                  <a:schemeClr val="lt1"/>
                </a:solidFill>
                <a:highlight>
                  <a:srgbClr val="0000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Id_&lt;algorithme&gt; = clé privée</a:t>
            </a:r>
            <a:endParaRPr>
              <a:solidFill>
                <a:schemeClr val="lt1"/>
              </a:solidFill>
            </a:endParaRPr>
          </a:p>
          <a:p>
            <a:pPr indent="-51435" lvl="2" marL="0" rtl="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chemeClr val="lt1"/>
              </a:buClr>
              <a:buSzPts val="810"/>
              <a:buFont typeface="Noto Sans Symbols"/>
              <a:buChar char="●"/>
            </a:pPr>
            <a:r>
              <a:rPr lang="fr-FR" sz="1800">
                <a:solidFill>
                  <a:schemeClr val="lt1"/>
                </a:solidFill>
                <a:highlight>
                  <a:srgbClr val="0000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Id_&lt;Algorithme&gt;.pub = clé publique</a:t>
            </a:r>
            <a:endParaRPr>
              <a:solidFill>
                <a:schemeClr val="lt1"/>
              </a:solidFill>
            </a:endParaRPr>
          </a:p>
          <a:p>
            <a:pPr indent="-102870" lvl="1" marL="0" rtl="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chemeClr val="lt1"/>
              </a:buClr>
              <a:buSzPts val="1620"/>
              <a:buFont typeface="Noto Sans Symbols"/>
              <a:buChar char="➔"/>
            </a:pPr>
            <a:r>
              <a:rPr lang="fr-FR" sz="1800">
                <a:solidFill>
                  <a:schemeClr val="lt1"/>
                </a:solidFill>
                <a:highlight>
                  <a:srgbClr val="0000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Attention : si vous entrez quelque chose pour la passphrase, vous ne pourrez plus vous authentifier automatiquement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"/>
          <p:cNvSpPr txBox="1"/>
          <p:nvPr>
            <p:ph idx="4294967295"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lang="fr-FR" sz="3600">
                <a:solidFill>
                  <a:schemeClr val="lt1"/>
                </a:solidFill>
                <a:highlight>
                  <a:srgbClr val="0000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Clées SSH</a:t>
            </a:r>
            <a:br>
              <a:rPr lang="fr-FR" sz="3600">
                <a:solidFill>
                  <a:schemeClr val="lt1"/>
                </a:solidFill>
                <a:highlight>
                  <a:srgbClr val="000000"/>
                </a:highlight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fr-FR" sz="2400">
                <a:solidFill>
                  <a:schemeClr val="lt1"/>
                </a:solidFill>
                <a:highlight>
                  <a:srgbClr val="0000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Export de la clé publique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7" name="Google Shape;267;p4"/>
          <p:cNvSpPr txBox="1"/>
          <p:nvPr>
            <p:ph idx="4294967295" type="body"/>
          </p:nvPr>
        </p:nvSpPr>
        <p:spPr>
          <a:xfrm>
            <a:off x="2589119" y="1485719"/>
            <a:ext cx="9290880" cy="5210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rgbClr val="000000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02870" lvl="0" marL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chemeClr val="lt1"/>
              </a:buClr>
              <a:buSzPts val="1620"/>
              <a:buFont typeface="Noto Sans Symbols"/>
              <a:buChar char="➔"/>
            </a:pPr>
            <a:r>
              <a:rPr lang="fr-FR" sz="1800">
                <a:solidFill>
                  <a:schemeClr val="lt1"/>
                </a:solidFill>
                <a:highlight>
                  <a:srgbClr val="0000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Export de la clé publique : ssh-copy-id (uniquement sous Unix, sinon, c’est à la main)</a:t>
            </a:r>
            <a:endParaRPr>
              <a:solidFill>
                <a:schemeClr val="lt1"/>
              </a:solidFill>
            </a:endParaRPr>
          </a:p>
          <a:p>
            <a:pPr indent="-102870" lvl="1" marL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chemeClr val="lt1"/>
              </a:buClr>
              <a:buSzPts val="1620"/>
              <a:buFont typeface="Noto Sans Symbols"/>
              <a:buChar char="➔"/>
            </a:pPr>
            <a:r>
              <a:rPr lang="fr-FR" sz="1800">
                <a:solidFill>
                  <a:schemeClr val="lt1"/>
                </a:solidFill>
                <a:highlight>
                  <a:srgbClr val="0000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Vous devez maintenant exporter la clé publique que vous venez de généré sur la machine cible et pour le compte utilisateur que vous souhaitez utiliser</a:t>
            </a:r>
            <a:endParaRPr>
              <a:solidFill>
                <a:schemeClr val="lt1"/>
              </a:solidFill>
            </a:endParaRPr>
          </a:p>
          <a:p>
            <a:pPr indent="-102870" lvl="1" marL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chemeClr val="lt1"/>
              </a:buClr>
              <a:buSzPts val="1620"/>
              <a:buFont typeface="Noto Sans Symbols"/>
              <a:buChar char="➔"/>
            </a:pPr>
            <a:r>
              <a:rPr lang="fr-FR" sz="1800">
                <a:solidFill>
                  <a:schemeClr val="lt1"/>
                </a:solidFill>
                <a:highlight>
                  <a:srgbClr val="0000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Les clés seront stockées dans le fichier de la cible (host + user) : ~/.ssh/authorized_keys</a:t>
            </a:r>
            <a:endParaRPr>
              <a:solidFill>
                <a:schemeClr val="lt1"/>
              </a:solidFill>
            </a:endParaRPr>
          </a:p>
          <a:p>
            <a:pPr indent="-102870" lvl="1" marL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chemeClr val="lt1"/>
              </a:buClr>
              <a:buSzPts val="1620"/>
              <a:buFont typeface="Noto Sans Symbols"/>
              <a:buChar char="➔"/>
            </a:pPr>
            <a:r>
              <a:rPr lang="fr-FR" sz="1800">
                <a:solidFill>
                  <a:schemeClr val="lt1"/>
                </a:solidFill>
                <a:highlight>
                  <a:srgbClr val="0000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Ssh-copy-id [options] &lt;user&gt;@&lt;host&gt;</a:t>
            </a:r>
            <a:endParaRPr>
              <a:solidFill>
                <a:schemeClr val="lt1"/>
              </a:solidFill>
            </a:endParaRPr>
          </a:p>
          <a:p>
            <a:pPr indent="-102870" lvl="1" marL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chemeClr val="lt1"/>
              </a:buClr>
              <a:buSzPts val="1620"/>
              <a:buFont typeface="Noto Sans Symbols"/>
              <a:buChar char="➔"/>
            </a:pPr>
            <a:r>
              <a:rPr lang="fr-FR" sz="1800">
                <a:solidFill>
                  <a:schemeClr val="lt1"/>
                </a:solidFill>
                <a:highlight>
                  <a:srgbClr val="0000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L’option « -i &lt;nom de fichier&gt;» vous permet de préciser un fichier spécifique contenant la clé publique à exporter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"/>
          <p:cNvSpPr txBox="1"/>
          <p:nvPr>
            <p:ph idx="4294967295"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lang="fr-FR" sz="3600">
                <a:solidFill>
                  <a:schemeClr val="lt1"/>
                </a:solidFill>
                <a:highlight>
                  <a:srgbClr val="0000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Clées SSH</a:t>
            </a:r>
            <a:br>
              <a:rPr lang="fr-FR" sz="3600">
                <a:solidFill>
                  <a:schemeClr val="lt1"/>
                </a:solidFill>
                <a:highlight>
                  <a:srgbClr val="000000"/>
                </a:highlight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fr-FR" sz="2400">
                <a:solidFill>
                  <a:schemeClr val="lt1"/>
                </a:solidFill>
                <a:highlight>
                  <a:srgbClr val="0000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TP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4" name="Google Shape;274;p5"/>
          <p:cNvSpPr txBox="1"/>
          <p:nvPr>
            <p:ph idx="4294967295" type="body"/>
          </p:nvPr>
        </p:nvSpPr>
        <p:spPr>
          <a:xfrm>
            <a:off x="2589119" y="1485719"/>
            <a:ext cx="9290880" cy="5210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rgbClr val="000000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02870" lvl="0" marL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chemeClr val="lt1"/>
              </a:buClr>
              <a:buSzPts val="1620"/>
              <a:buFont typeface="Noto Sans Symbols"/>
              <a:buChar char="➔"/>
            </a:pPr>
            <a:r>
              <a:rPr lang="fr-FR" sz="1800">
                <a:solidFill>
                  <a:schemeClr val="lt1"/>
                </a:solidFill>
                <a:highlight>
                  <a:srgbClr val="0000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Temps : 5 mn</a:t>
            </a:r>
            <a:endParaRPr>
              <a:solidFill>
                <a:schemeClr val="lt1"/>
              </a:solidFill>
            </a:endParaRPr>
          </a:p>
          <a:p>
            <a:pPr indent="-102870" lvl="0" marL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chemeClr val="lt1"/>
              </a:buClr>
              <a:buSzPts val="1620"/>
              <a:buFont typeface="Noto Sans Symbols"/>
              <a:buChar char="➔"/>
            </a:pPr>
            <a:r>
              <a:rPr lang="fr-FR" sz="1800">
                <a:solidFill>
                  <a:schemeClr val="lt1"/>
                </a:solidFill>
                <a:highlight>
                  <a:srgbClr val="0000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Objectif : se connecter automatiquement sur un serveur linux en ssh</a:t>
            </a:r>
            <a:endParaRPr>
              <a:solidFill>
                <a:schemeClr val="lt1"/>
              </a:solidFill>
            </a:endParaRPr>
          </a:p>
          <a:p>
            <a:pPr indent="-102870" lvl="0" marL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chemeClr val="lt1"/>
              </a:buClr>
              <a:buSzPts val="1620"/>
              <a:buFont typeface="Noto Sans Symbols"/>
              <a:buChar char="➔"/>
            </a:pPr>
            <a:r>
              <a:rPr lang="fr-FR" sz="1800">
                <a:solidFill>
                  <a:schemeClr val="lt1"/>
                </a:solidFill>
                <a:highlight>
                  <a:srgbClr val="0000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Réalisez les opérations suivantes :</a:t>
            </a:r>
            <a:endParaRPr>
              <a:solidFill>
                <a:schemeClr val="lt1"/>
              </a:solidFill>
            </a:endParaRPr>
          </a:p>
          <a:p>
            <a:pPr indent="-102870" lvl="1" marL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chemeClr val="lt1"/>
              </a:buClr>
              <a:buSzPts val="1620"/>
              <a:buFont typeface="Noto Sans Symbols"/>
              <a:buChar char="➔"/>
            </a:pPr>
            <a:r>
              <a:rPr lang="fr-FR" sz="1800">
                <a:solidFill>
                  <a:schemeClr val="lt1"/>
                </a:solidFill>
                <a:highlight>
                  <a:srgbClr val="0000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Générez une clé rsa de 4096 bits sans passphrase</a:t>
            </a:r>
            <a:endParaRPr>
              <a:solidFill>
                <a:schemeClr val="lt1"/>
              </a:solidFill>
            </a:endParaRPr>
          </a:p>
          <a:p>
            <a:pPr indent="-102870" lvl="1" marL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chemeClr val="lt1"/>
              </a:buClr>
              <a:buSzPts val="1620"/>
              <a:buFont typeface="Noto Sans Symbols"/>
              <a:buChar char="➔"/>
            </a:pPr>
            <a:r>
              <a:rPr lang="fr-FR" sz="1800">
                <a:solidFill>
                  <a:schemeClr val="lt1"/>
                </a:solidFill>
                <a:highlight>
                  <a:srgbClr val="0000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Exportez la clé sur le serveur du TP (éventuellement à la main)</a:t>
            </a:r>
            <a:endParaRPr>
              <a:solidFill>
                <a:schemeClr val="lt1"/>
              </a:solidFill>
            </a:endParaRPr>
          </a:p>
          <a:p>
            <a:pPr indent="-102870" lvl="1" marL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chemeClr val="lt1"/>
              </a:buClr>
              <a:buSzPts val="1620"/>
              <a:buFont typeface="Noto Sans Symbols"/>
              <a:buChar char="➔"/>
            </a:pPr>
            <a:r>
              <a:rPr lang="fr-FR" sz="1800">
                <a:solidFill>
                  <a:schemeClr val="lt1"/>
                </a:solidFill>
                <a:highlight>
                  <a:srgbClr val="0000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Connectez-vous automatiquement en ssh sur le serveur du TP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ri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2017-03-30T08:42:06Z</dcterms:created>
  <dc:creator>Mehdi Salhi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r8>0.0</vt:r8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r8>0.0</vt:r8>
  </property>
  <property fmtid="{D5CDD505-2E9C-101B-9397-08002B2CF9AE}" pid="7" name="Notes">
    <vt:r8>57.0</vt:r8>
  </property>
  <property fmtid="{D5CDD505-2E9C-101B-9397-08002B2CF9AE}" pid="8" name="PresentationFormat">
    <vt:lpwstr>Grand écran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r8>57.0</vt:r8>
  </property>
  <property fmtid="{D5CDD505-2E9C-101B-9397-08002B2CF9AE}" pid="12" name="ContentTypeId">
    <vt:lpwstr>0x010100C4510A28B9B1A7409F3C30C7A9635F9A</vt:lpwstr>
  </property>
</Properties>
</file>