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N9ZGMphdwcdTb6IAqW/IUfwQ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99" y="812517"/>
            <a:ext cx="7127281" cy="40089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3884759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:notes"/>
          <p:cNvSpPr txBox="1"/>
          <p:nvPr>
            <p:ph idx="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799" y="4400639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589215" y="609603"/>
            <a:ext cx="8915400" cy="3117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589215" y="4354043"/>
            <a:ext cx="8915400" cy="1555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849947" y="609603"/>
            <a:ext cx="8393926" cy="289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275015" y="3505196"/>
            <a:ext cx="7536557" cy="381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2589215" y="4354043"/>
            <a:ext cx="8915400" cy="1555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589215" y="2438403"/>
            <a:ext cx="8915400" cy="27248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849947" y="609603"/>
            <a:ext cx="8393926" cy="289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589215" y="4343400"/>
            <a:ext cx="8915400" cy="838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589215" y="627406"/>
            <a:ext cx="8915400" cy="2880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589215" y="4343400"/>
            <a:ext cx="8915400" cy="838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 rot="5400000">
            <a:off x="5103815" y="-381004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 rot="5400000">
            <a:off x="7756704" y="2165514"/>
            <a:ext cx="5283814" cy="2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 rot="5400000">
            <a:off x="3185806" y="30815"/>
            <a:ext cx="5283814" cy="64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2589215" y="2514600"/>
            <a:ext cx="8915400" cy="22627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589215" y="4777383"/>
            <a:ext cx="8915400" cy="112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0" y="4323813"/>
            <a:ext cx="1744647" cy="778593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531815" y="4529544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589215" y="2133596"/>
            <a:ext cx="8915400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89215" y="2058753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589215" y="3530132"/>
            <a:ext cx="8915400" cy="86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589215" y="2133596"/>
            <a:ext cx="4313864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7190750" y="2126217"/>
            <a:ext cx="4313864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939375" y="1972699"/>
            <a:ext cx="3992727" cy="5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2589215" y="2548963"/>
            <a:ext cx="4342897" cy="335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3" type="body"/>
          </p:nvPr>
        </p:nvSpPr>
        <p:spPr>
          <a:xfrm>
            <a:off x="7506629" y="1969471"/>
            <a:ext cx="3999000" cy="5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4" type="body"/>
          </p:nvPr>
        </p:nvSpPr>
        <p:spPr>
          <a:xfrm>
            <a:off x="7166957" y="2545735"/>
            <a:ext cx="4338672" cy="335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589215" y="446090"/>
            <a:ext cx="3505196" cy="976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323011" y="446090"/>
            <a:ext cx="5181603" cy="5414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2589215" y="1598608"/>
            <a:ext cx="3505196" cy="426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589215" y="4800600"/>
            <a:ext cx="8915400" cy="56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>
            <p:ph idx="2" type="pic"/>
          </p:nvPr>
        </p:nvSpPr>
        <p:spPr>
          <a:xfrm>
            <a:off x="2589215" y="634968"/>
            <a:ext cx="8915400" cy="385497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589215" y="5367335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11" name="Google Shape;11;p7"/>
            <p:cNvSpPr/>
            <p:nvPr/>
          </p:nvSpPr>
          <p:spPr>
            <a:xfrm>
              <a:off x="0" y="2575041"/>
              <a:ext cx="100638" cy="626217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128601" y="3156527"/>
              <a:ext cx="646718" cy="2322219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806994" y="5447062"/>
              <a:ext cx="609438" cy="1420163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959827" y="6503798"/>
              <a:ext cx="171468" cy="363428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100638" y="3201259"/>
              <a:ext cx="821908" cy="332863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22366" y="228600"/>
              <a:ext cx="106234" cy="2927927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78281" y="2944066"/>
              <a:ext cx="78272" cy="493894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769723" y="5478746"/>
              <a:ext cx="190103" cy="1025051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775310" y="1399022"/>
              <a:ext cx="2076200" cy="404803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922547" y="6529894"/>
              <a:ext cx="162150" cy="337340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69723" y="5359462"/>
              <a:ext cx="37270" cy="22178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849861" y="6244739"/>
              <a:ext cx="238557" cy="622486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7"/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24" name="Google Shape;24;p7"/>
            <p:cNvSpPr/>
            <p:nvPr/>
          </p:nvSpPr>
          <p:spPr>
            <a:xfrm>
              <a:off x="27221" y="-786"/>
              <a:ext cx="494324" cy="440104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50285" y="4316470"/>
              <a:ext cx="423440" cy="158069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1006297" y="5862684"/>
              <a:ext cx="431103" cy="99056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521546" y="4364376"/>
              <a:ext cx="551803" cy="223596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467898" y="1289194"/>
              <a:ext cx="174357" cy="302727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1111672" y="6571600"/>
              <a:ext cx="134124" cy="28165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502389" y="4107631"/>
              <a:ext cx="82387" cy="51157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973726" y="3145801"/>
              <a:ext cx="1410169" cy="271688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1073350" y="6600340"/>
              <a:ext cx="120709" cy="252913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973726" y="5897166"/>
              <a:ext cx="137955" cy="674434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973726" y="5772625"/>
              <a:ext cx="38322" cy="22800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006297" y="6322518"/>
              <a:ext cx="210760" cy="53073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idx="4294967295" type="title"/>
          </p:nvPr>
        </p:nvSpPr>
        <p:spPr>
          <a:xfrm>
            <a:off x="2589119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 sz="54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"/>
          <p:cNvSpPr txBox="1"/>
          <p:nvPr>
            <p:ph idx="4294967295" type="subTitle"/>
          </p:nvPr>
        </p:nvSpPr>
        <p:spPr>
          <a:xfrm>
            <a:off x="2589119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Mehdi SALHI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</a:rPr>
              <a:t>TP 1</a:t>
            </a:r>
            <a:endParaRPr sz="24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"/>
          <p:cNvSpPr txBox="1"/>
          <p:nvPr>
            <p:ph idx="4294967295" type="body"/>
          </p:nvPr>
        </p:nvSpPr>
        <p:spPr>
          <a:xfrm>
            <a:off x="2589119" y="1449719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None/>
            </a:pPr>
            <a:r>
              <a:rPr b="1" lang="fr-FR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Pré-requis :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Char char="🠶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Disposer d’un hypervisuer ProxMox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Char char="🠶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Dispose</a:t>
            </a: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r d’un contexte d’authentification par Token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Char char="🠶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Disposer s’une machine Linux pour créer le contrôleur terraform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Char char="🠶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Disposer d’un modèle de VM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None/>
            </a:pPr>
            <a:r>
              <a:rPr b="1" lang="fr-FR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Objectif :</a:t>
            </a:r>
            <a:endParaRPr>
              <a:solidFill>
                <a:schemeClr val="lt1"/>
              </a:solidFill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Déployer le contrôleur Terraform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Déployer </a:t>
            </a: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4 machines virtuelles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</a:rPr>
              <a:t>TP - Déploiement du contrôleur terraform</a:t>
            </a:r>
            <a:endParaRPr sz="24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"/>
          <p:cNvSpPr txBox="1"/>
          <p:nvPr>
            <p:ph idx="4294967295" type="body"/>
          </p:nvPr>
        </p:nvSpPr>
        <p:spPr>
          <a:xfrm>
            <a:off x="2589119" y="1449718"/>
            <a:ext cx="8915040" cy="47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Ajout des dépôts de hashicorp, éditeur de Terraformn puis installation de l’application Terraform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curl -fsSL https://apt.releases.hashicorp.com/gpg | apt-key add -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apt-add-repository "deb [arch=$(dpkg --print-architecture)] https://apt.releases.hashicorp.com $(lsb_release -cs) main"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apt update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apt install terraform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</a:rPr>
              <a:t>TP – Creation du projet Terraform</a:t>
            </a:r>
            <a:endParaRPr sz="24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4"/>
          <p:cNvSpPr txBox="1"/>
          <p:nvPr>
            <p:ph idx="4294967295" type="body"/>
          </p:nvPr>
        </p:nvSpPr>
        <p:spPr>
          <a:xfrm>
            <a:off x="2589119" y="1449718"/>
            <a:ext cx="8915040" cy="47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Le projet Terraform repose sur la création de 3 fichiers :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Vars.tf -&gt; variables du projet terraform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Main.tf -&gt; Fichier descriptif des opérations à réaliser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Provider.tf -&gt; Téléchargement et configuration des providers Terraform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</a:rPr>
              <a:t>TP – Creation du projet Terraform</a:t>
            </a:r>
            <a:endParaRPr sz="24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5"/>
          <p:cNvSpPr txBox="1"/>
          <p:nvPr>
            <p:ph idx="4294967295" type="body"/>
          </p:nvPr>
        </p:nvSpPr>
        <p:spPr>
          <a:xfrm>
            <a:off x="2589119" y="1449718"/>
            <a:ext cx="8915040" cy="47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Une fois les fichiers créés, 3 lignes de commandes :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Terraform init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Terraform plan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Terraform apply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Pour supprimer :</a:t>
            </a:r>
            <a:endParaRPr>
              <a:solidFill>
                <a:schemeClr val="lt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</a:rPr>
              <a:t>Terraform destroy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dk1"/>
                </a:solidFill>
              </a:rPr>
              <a:t>TP – Creation du projet Terraform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6"/>
          <p:cNvSpPr txBox="1"/>
          <p:nvPr>
            <p:ph idx="4294967295" type="body"/>
          </p:nvPr>
        </p:nvSpPr>
        <p:spPr>
          <a:xfrm>
            <a:off x="2589119" y="1449718"/>
            <a:ext cx="8915040" cy="47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Sur la VM de test</a:t>
            </a:r>
            <a:endParaRPr/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Installer les repository puis Terraform</a:t>
            </a:r>
            <a:endParaRPr>
              <a:solidFill>
                <a:schemeClr val="dk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Récupérer les informations liées au token</a:t>
            </a:r>
            <a:endParaRPr>
              <a:solidFill>
                <a:schemeClr val="dk1"/>
              </a:solidFill>
            </a:endParaRPr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Créer votre projet terraform dans le répertoire ~/Projet-Terraform en vous inspirant du projet « vierge »</a:t>
            </a:r>
            <a:endParaRPr/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Dans votre projet, creez 4 vm linux </a:t>
            </a:r>
            <a:endParaRPr/>
          </a:p>
          <a:p>
            <a:pPr indent="-80009" lvl="2" marL="8001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26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Les VM seront sur le scope IP 192.168.50.xy ou x est le numéro du groupe et y le niuméro d’ordre de la VM (&amp;1 à 4)</a:t>
            </a:r>
            <a:endParaRPr/>
          </a:p>
          <a:p>
            <a:pPr indent="-80009" lvl="2" marL="8001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26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La vmid de chaque vm sera 5xy</a:t>
            </a:r>
            <a:endParaRPr/>
          </a:p>
          <a:p>
            <a:pPr indent="-80009" lvl="2" marL="8001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26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1 go de RAM pour chaque VM</a:t>
            </a:r>
            <a:endParaRPr/>
          </a:p>
          <a:p>
            <a:pPr indent="-91440" lvl="1" marL="40005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440"/>
              <a:buFont typeface="Noto Sans Symbols"/>
              <a:buChar char="➔"/>
            </a:pPr>
            <a:r>
              <a:rPr lang="fr-FR">
                <a:solidFill>
                  <a:schemeClr val="dk1"/>
                </a:solidFill>
              </a:rPr>
              <a:t>Connectez-vous en ssh sur chacune d’elle à l’aide de votre clé privée</a:t>
            </a:r>
            <a:endParaRPr/>
          </a:p>
          <a:p>
            <a:pPr indent="0" lvl="2" marL="80010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2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2017-03-30T08:42:06Z</dcterms:created>
  <dc:creator>Mehdi Salhi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0.0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0.0</vt:r8>
  </property>
  <property fmtid="{D5CDD505-2E9C-101B-9397-08002B2CF9AE}" pid="7" name="Notes">
    <vt:r8>57.0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57.0</vt:r8>
  </property>
  <property fmtid="{D5CDD505-2E9C-101B-9397-08002B2CF9AE}" pid="12" name="ContentTypeId">
    <vt:lpwstr>0x010100C4510A28B9B1A7409F3C30C7A9635F9A</vt:lpwstr>
  </property>
  <property fmtid="{D5CDD505-2E9C-101B-9397-08002B2CF9AE}" pid="13" name="MediaServiceImageTags">
    <vt:lpwstr/>
  </property>
</Properties>
</file>