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76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2" r:id="rId6"/>
    <p:sldId id="294" r:id="rId7"/>
    <p:sldId id="297" r:id="rId8"/>
    <p:sldId id="29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F6E82-03EA-4BC7-8BF2-BDB0F6C8ABDB}" v="2" dt="2023-01-31T07:54:08.592"/>
    <p1510:client id="{4E78840B-E39D-44B7-B5AD-2AFCF68E802A}" vWet="2" dt="2023-01-31T07:54:03.625"/>
    <p1510:client id="{ABD45A0E-7E2C-4115-AED0-9F966BACF344}" v="15" dt="2023-01-31T08:01:53.660"/>
    <p1510:client id="{B26B4261-DAE9-4EC2-B8E8-1B05EE79D001}" v="1" dt="2023-01-31T08:46:12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BES Brice" userId="S::brice.ribes@epsi.fr::4f768610-4fcc-4259-a9b6-447051208c2b" providerId="AD" clId="Web-{B26B4261-DAE9-4EC2-B8E8-1B05EE79D001}"/>
    <pc:docChg chg="delSld">
      <pc:chgData name="RIBES Brice" userId="S::brice.ribes@epsi.fr::4f768610-4fcc-4259-a9b6-447051208c2b" providerId="AD" clId="Web-{B26B4261-DAE9-4EC2-B8E8-1B05EE79D001}" dt="2023-01-31T08:46:12.795" v="0"/>
      <pc:docMkLst>
        <pc:docMk/>
      </pc:docMkLst>
      <pc:sldChg chg="del">
        <pc:chgData name="RIBES Brice" userId="S::brice.ribes@epsi.fr::4f768610-4fcc-4259-a9b6-447051208c2b" providerId="AD" clId="Web-{B26B4261-DAE9-4EC2-B8E8-1B05EE79D001}" dt="2023-01-31T08:46:12.795" v="0"/>
        <pc:sldMkLst>
          <pc:docMk/>
          <pc:sldMk cId="3293272736" sldId="295"/>
        </pc:sldMkLst>
      </pc:sldChg>
    </pc:docChg>
  </pc:docChgLst>
  <pc:docChgLst>
    <pc:chgData name="RIBES Brice" userId="S::brice.ribes@epsi.fr::4f768610-4fcc-4259-a9b6-447051208c2b" providerId="AD" clId="Web-{ABD45A0E-7E2C-4115-AED0-9F966BACF344}"/>
    <pc:docChg chg="modSld">
      <pc:chgData name="RIBES Brice" userId="S::brice.ribes@epsi.fr::4f768610-4fcc-4259-a9b6-447051208c2b" providerId="AD" clId="Web-{ABD45A0E-7E2C-4115-AED0-9F966BACF344}" dt="2023-01-31T08:01:53.660" v="11" actId="20577"/>
      <pc:docMkLst>
        <pc:docMk/>
      </pc:docMkLst>
      <pc:sldChg chg="modSp">
        <pc:chgData name="RIBES Brice" userId="S::brice.ribes@epsi.fr::4f768610-4fcc-4259-a9b6-447051208c2b" providerId="AD" clId="Web-{ABD45A0E-7E2C-4115-AED0-9F966BACF344}" dt="2023-01-31T08:01:33.566" v="7" actId="20577"/>
        <pc:sldMkLst>
          <pc:docMk/>
          <pc:sldMk cId="0" sldId="292"/>
        </pc:sldMkLst>
        <pc:spChg chg="mod">
          <ac:chgData name="RIBES Brice" userId="S::brice.ribes@epsi.fr::4f768610-4fcc-4259-a9b6-447051208c2b" providerId="AD" clId="Web-{ABD45A0E-7E2C-4115-AED0-9F966BACF344}" dt="2023-01-31T08:01:33.566" v="7" actId="20577"/>
          <ac:spMkLst>
            <pc:docMk/>
            <pc:sldMk cId="0" sldId="292"/>
            <ac:spMk id="2" creationId="{BF1F8DC6-2631-1695-E261-758F3FF9EF8E}"/>
          </ac:spMkLst>
        </pc:spChg>
        <pc:spChg chg="mod">
          <ac:chgData name="RIBES Brice" userId="S::brice.ribes@epsi.fr::4f768610-4fcc-4259-a9b6-447051208c2b" providerId="AD" clId="Web-{ABD45A0E-7E2C-4115-AED0-9F966BACF344}" dt="2023-01-31T08:00:41.923" v="0" actId="20577"/>
          <ac:spMkLst>
            <pc:docMk/>
            <pc:sldMk cId="0" sldId="292"/>
            <ac:spMk id="3" creationId="{509FCB0B-0225-0B4B-1276-E6669DDCBC99}"/>
          </ac:spMkLst>
        </pc:spChg>
      </pc:sldChg>
      <pc:sldChg chg="modSp">
        <pc:chgData name="RIBES Brice" userId="S::brice.ribes@epsi.fr::4f768610-4fcc-4259-a9b6-447051208c2b" providerId="AD" clId="Web-{ABD45A0E-7E2C-4115-AED0-9F966BACF344}" dt="2023-01-31T08:01:39.331" v="9" actId="20577"/>
        <pc:sldMkLst>
          <pc:docMk/>
          <pc:sldMk cId="932190023" sldId="294"/>
        </pc:sldMkLst>
        <pc:spChg chg="mod">
          <ac:chgData name="RIBES Brice" userId="S::brice.ribes@epsi.fr::4f768610-4fcc-4259-a9b6-447051208c2b" providerId="AD" clId="Web-{ABD45A0E-7E2C-4115-AED0-9F966BACF344}" dt="2023-01-31T08:01:39.331" v="9" actId="20577"/>
          <ac:spMkLst>
            <pc:docMk/>
            <pc:sldMk cId="932190023" sldId="294"/>
            <ac:spMk id="2" creationId="{BF1F8DC6-2631-1695-E261-758F3FF9EF8E}"/>
          </ac:spMkLst>
        </pc:spChg>
        <pc:spChg chg="mod">
          <ac:chgData name="RIBES Brice" userId="S::brice.ribes@epsi.fr::4f768610-4fcc-4259-a9b6-447051208c2b" providerId="AD" clId="Web-{ABD45A0E-7E2C-4115-AED0-9F966BACF344}" dt="2023-01-31T08:01:19.768" v="6" actId="20577"/>
          <ac:spMkLst>
            <pc:docMk/>
            <pc:sldMk cId="932190023" sldId="294"/>
            <ac:spMk id="3" creationId="{509FCB0B-0225-0B4B-1276-E6669DDCBC99}"/>
          </ac:spMkLst>
        </pc:spChg>
      </pc:sldChg>
      <pc:sldChg chg="modSp">
        <pc:chgData name="RIBES Brice" userId="S::brice.ribes@epsi.fr::4f768610-4fcc-4259-a9b6-447051208c2b" providerId="AD" clId="Web-{ABD45A0E-7E2C-4115-AED0-9F966BACF344}" dt="2023-01-31T08:01:45.097" v="10" actId="20577"/>
        <pc:sldMkLst>
          <pc:docMk/>
          <pc:sldMk cId="3293272736" sldId="295"/>
        </pc:sldMkLst>
        <pc:spChg chg="mod">
          <ac:chgData name="RIBES Brice" userId="S::brice.ribes@epsi.fr::4f768610-4fcc-4259-a9b6-447051208c2b" providerId="AD" clId="Web-{ABD45A0E-7E2C-4115-AED0-9F966BACF344}" dt="2023-01-31T08:01:45.097" v="10" actId="20577"/>
          <ac:spMkLst>
            <pc:docMk/>
            <pc:sldMk cId="3293272736" sldId="295"/>
            <ac:spMk id="2" creationId="{BF1F8DC6-2631-1695-E261-758F3FF9EF8E}"/>
          </ac:spMkLst>
        </pc:spChg>
        <pc:spChg chg="mod">
          <ac:chgData name="RIBES Brice" userId="S::brice.ribes@epsi.fr::4f768610-4fcc-4259-a9b6-447051208c2b" providerId="AD" clId="Web-{ABD45A0E-7E2C-4115-AED0-9F966BACF344}" dt="2023-01-31T08:01:12.971" v="3" actId="20577"/>
          <ac:spMkLst>
            <pc:docMk/>
            <pc:sldMk cId="3293272736" sldId="295"/>
            <ac:spMk id="3" creationId="{509FCB0B-0225-0B4B-1276-E6669DDCBC99}"/>
          </ac:spMkLst>
        </pc:spChg>
      </pc:sldChg>
      <pc:sldChg chg="modSp">
        <pc:chgData name="RIBES Brice" userId="S::brice.ribes@epsi.fr::4f768610-4fcc-4259-a9b6-447051208c2b" providerId="AD" clId="Web-{ABD45A0E-7E2C-4115-AED0-9F966BACF344}" dt="2023-01-31T08:01:53.660" v="11" actId="20577"/>
        <pc:sldMkLst>
          <pc:docMk/>
          <pc:sldMk cId="866141102" sldId="297"/>
        </pc:sldMkLst>
        <pc:spChg chg="mod">
          <ac:chgData name="RIBES Brice" userId="S::brice.ribes@epsi.fr::4f768610-4fcc-4259-a9b6-447051208c2b" providerId="AD" clId="Web-{ABD45A0E-7E2C-4115-AED0-9F966BACF344}" dt="2023-01-31T08:01:53.660" v="11" actId="20577"/>
          <ac:spMkLst>
            <pc:docMk/>
            <pc:sldMk cId="866141102" sldId="297"/>
            <ac:spMk id="2" creationId="{BF1F8DC6-2631-1695-E261-758F3FF9EF8E}"/>
          </ac:spMkLst>
        </pc:spChg>
        <pc:spChg chg="mod">
          <ac:chgData name="RIBES Brice" userId="S::brice.ribes@epsi.fr::4f768610-4fcc-4259-a9b6-447051208c2b" providerId="AD" clId="Web-{ABD45A0E-7E2C-4115-AED0-9F966BACF344}" dt="2023-01-31T08:01:06.065" v="1" actId="20577"/>
          <ac:spMkLst>
            <pc:docMk/>
            <pc:sldMk cId="866141102" sldId="297"/>
            <ac:spMk id="3" creationId="{509FCB0B-0225-0B4B-1276-E6669DDCBC99}"/>
          </ac:spMkLst>
        </pc:spChg>
      </pc:sldChg>
    </pc:docChg>
  </pc:docChgLst>
  <pc:docChgLst>
    <pc:chgData name="RABA Ines" userId="S::ines.raba@epsi.fr::2c2c7626-a6bd-4e2b-9c4f-f142ef8abfde" providerId="AD" clId="Web-{015F6E82-03EA-4BC7-8BF2-BDB0F6C8ABDB}"/>
    <pc:docChg chg="modSld">
      <pc:chgData name="RABA Ines" userId="S::ines.raba@epsi.fr::2c2c7626-a6bd-4e2b-9c4f-f142ef8abfde" providerId="AD" clId="Web-{015F6E82-03EA-4BC7-8BF2-BDB0F6C8ABDB}" dt="2023-01-31T07:54:08.592" v="1" actId="20577"/>
      <pc:docMkLst>
        <pc:docMk/>
      </pc:docMkLst>
      <pc:sldChg chg="modSp">
        <pc:chgData name="RABA Ines" userId="S::ines.raba@epsi.fr::2c2c7626-a6bd-4e2b-9c4f-f142ef8abfde" providerId="AD" clId="Web-{015F6E82-03EA-4BC7-8BF2-BDB0F6C8ABDB}" dt="2023-01-31T07:54:08.592" v="1" actId="20577"/>
        <pc:sldMkLst>
          <pc:docMk/>
          <pc:sldMk cId="2730187985" sldId="298"/>
        </pc:sldMkLst>
        <pc:spChg chg="mod">
          <ac:chgData name="RABA Ines" userId="S::ines.raba@epsi.fr::2c2c7626-a6bd-4e2b-9c4f-f142ef8abfde" providerId="AD" clId="Web-{015F6E82-03EA-4BC7-8BF2-BDB0F6C8ABDB}" dt="2023-01-31T07:54:08.592" v="1" actId="20577"/>
          <ac:spMkLst>
            <pc:docMk/>
            <pc:sldMk cId="2730187985" sldId="298"/>
            <ac:spMk id="2" creationId="{BF1F8DC6-2631-1695-E261-758F3FF9EF8E}"/>
          </ac:spMkLst>
        </pc:spChg>
        <pc:spChg chg="mod">
          <ac:chgData name="RABA Ines" userId="S::ines.raba@epsi.fr::2c2c7626-a6bd-4e2b-9c4f-f142ef8abfde" providerId="AD" clId="Web-{015F6E82-03EA-4BC7-8BF2-BDB0F6C8ABDB}" dt="2023-01-31T07:54:00.607" v="0" actId="20577"/>
          <ac:spMkLst>
            <pc:docMk/>
            <pc:sldMk cId="2730187985" sldId="298"/>
            <ac:spMk id="3" creationId="{509FCB0B-0225-0B4B-1276-E6669DDCBC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‹#›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4641E1-9E99-F507-8290-FF05DD5740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385817A2-FF83-44EE-B350-D521BCA1B89C}" type="slidenum">
              <a:t>1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3EE12858-D5FD-B9F0-27BF-8D0ABA0A34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7A5FCA-EED2-46B7-8886-EDC47B579EC9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68B378-1062-621D-D6B0-7B7EAD7B91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95C3B6A-CCCC-5E09-3679-89F13ACEC0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996C1B-F5A2-56D1-CE3F-45782ECB8A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14CA8E-DD91-4793-8DB8-EEDC2BC0654C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836510-3565-1DD5-68D8-A8552BE42A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B8B08A-4A1C-889F-41C5-B899643F73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996C1B-F5A2-56D1-CE3F-45782ECB8A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14CA8E-DD91-4793-8DB8-EEDC2BC0654C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836510-3565-1DD5-68D8-A8552BE42A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B8B08A-4A1C-889F-41C5-B899643F73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3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996C1B-F5A2-56D1-CE3F-45782ECB8A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14CA8E-DD91-4793-8DB8-EEDC2BC0654C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836510-3565-1DD5-68D8-A8552BE42A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B8B08A-4A1C-889F-41C5-B899643F73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37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996C1B-F5A2-56D1-CE3F-45782ECB8A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14CA8E-DD91-4793-8DB8-EEDC2BC0654C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836510-3565-1DD5-68D8-A8552BE42A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B8B08A-4A1C-889F-41C5-B899643F73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26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0D4A5-FED0-4D2C-940F-D112213F8F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1E79C-7DC6-49A7-B8C5-513C773DE0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D88B2-65FB-4609-9F46-1E36E6009C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F6976-46DB-4E2A-A661-3F5DF34E2C30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FED0C-DAC1-4AA2-AE93-BB5D64A3E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001F2-5856-40A8-A5BB-84A97D43E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7CB194-03CE-4576-A90F-2D254C9F66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D89C-06E6-4E9F-B2BD-99CCDEAA1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34B7A-CED8-4A8E-9234-4A737FB77AC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373B2-9181-4739-BB86-4C4F6267C4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DB075-6861-4CB3-BB69-57A285785D17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8FC56-BF54-4D06-81F4-2EFD0262A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392FC-A87B-43E0-8AEA-AA3F50ADE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E4EA-7184-49CE-B645-282B777B221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EE9957-B1F7-4122-86BF-D8ADFD30D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09AF7C-6E50-4BF0-963E-41E5983FA7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339D5-96B5-4858-8545-DC37E00A6A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70D9B-21D7-4328-A2E3-02DF4C3DED6B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60987-9AE2-4254-A6D6-802A33ADA7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CEABD-7CB9-4223-858B-8FCDBC47B7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F4EDD-A4A0-4718-8E5A-8C4F166F6A1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C4251-3C04-4E5F-B7D8-881A9746A2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6E0C2-441A-4C02-AF91-3613E71F3A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2A885-2759-44CA-890F-C896817E4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72C44-56D9-4677-BFBF-75BC4ECDBF81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BE819-1FF1-40DC-B637-EDC144ED5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7C0A-A81E-4E59-BFF9-BE40C757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4D115-0A50-4A03-8CA7-385542D1408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56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‹#›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‹#›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39F1F-DBFC-4C7A-84C8-04A2B1FB2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AB54A-5D02-4C27-85CC-34EAD872A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1D633-EA85-466C-9351-5790815CB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135E3-F1CD-4605-9537-82717D6CD52A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EECC0-33BC-4726-8AB2-E20CA37606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940E5-6750-4437-90A1-17C4305CA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955DE-4C97-4B70-B323-F1CC956BF1E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07226-603D-4E95-9522-250F1030DB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67E81-34BF-44EB-98CB-1D4F8F4A1B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1AC1-99EB-4922-9F35-C176A6243D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D278E-0186-4049-98CE-86834417B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95E89-0A5C-44DD-8F0F-E46483E874B9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D9854-8291-4B99-8D01-316FE23C23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9273C-5509-4215-9BE8-D55A59284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D59A7-5AB8-4D28-A779-65A7D526A1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D728F-0F1C-4F9E-A648-FC6803337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81E6E-3B63-4F5E-B389-BDFFF6DB9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13D39-7C55-4E02-A468-CE7D6D47BE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5A81FE-30FF-461A-A629-6C7E43F84F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8B7639-49F1-48E0-B1BF-1D7FB7DA9B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DDC0C4-B5E7-4DF8-B3EA-901D5D3E91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7A90D-1C18-44E4-8585-1962E60C1B7E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F089DC-EE81-4E1D-BE6A-3D2D36D5E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41577C-317D-4203-8962-0602457FA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065F0-9801-4D38-9B00-04D0F9DAEA7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025DC-0844-4023-B291-0658D36FD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E0BC4-9A2A-4190-9BCE-F81E0DCCEB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6DE81-B19B-47EC-B05F-162F1DDD2F43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16D4D-2428-4A13-ABE4-C38EFEDB2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361CD-1C3E-426C-8457-6E9208E00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E598E-0BB2-4216-87EA-5FCA7A96E1F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4FBB6A-76C0-41C8-96CF-82FA9BDEDF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4D86B0-0144-4568-8568-052456EDC901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D940F2-01D0-4A31-BF18-4554C9392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367A6-52D2-40BD-BC14-30D264854B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5D30CB-A211-4F1C-9CB5-37F21CD3658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EB564-0F16-4DBE-9838-D70D758CB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6C3E-6C36-4E59-A0CE-8861082BC7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7E39D-17F8-4F27-88CF-722738E027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4A841-1D77-4977-884E-9D8977683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8AA7D-60F2-4FC8-8D67-F53D29A2B984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787D0-D79A-4BF6-9430-510DEEEE4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3F218-C737-4342-B93E-0F7892399C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604EEA-15C6-4F25-AE94-3486841E16D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AED8C-432D-47B9-B4DA-56816B224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7D703C-5771-4D7B-8E13-5E87809B905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3CFB5-2FD7-4A0F-889C-5F73E4B218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4B1E6-5E36-4A96-B485-EB553B3497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02A51E-8EC6-4D02-8AFA-A2235C464530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F5310-A6D9-464B-ABAA-9B096C0BDD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3B7B8-F808-4BA1-8272-65195385BE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7D501-8648-4ECC-AEA4-FC29DF90EB0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C72600-8A18-4959-ABDC-F206F2E6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AC146-5DB3-4D7C-948E-1E09417A9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A13E2-BA84-4AEB-8DFC-558A194D9B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823BE2-ED2A-49F0-BDC3-7D10B23F3AF7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BEC77-0938-4072-A6DB-1BFD66E2B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7E9C0-938D-4166-9D0B-980DA496BC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BDC020-590B-4A2C-9221-544CB5704019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31/01/2023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51DF3-AC26-00F5-DCD9-2527005779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9119" y="2514600"/>
            <a:ext cx="8915040" cy="22626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540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Terraform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C55412-F94E-64D4-ADC8-F2FCEE4DD54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89119" y="4777200"/>
            <a:ext cx="8915040" cy="11260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_0">
            <a:extLst>
              <a:ext uri="{FF2B5EF4-FFF2-40B4-BE49-F238E27FC236}">
                <a16:creationId xmlns:a16="http://schemas.microsoft.com/office/drawing/2014/main" id="{BF1F8DC6-2631-1695-E261-758F3FF9EF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err="1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Terraform</a:t>
            </a:r>
            <a:br>
              <a:rPr lang="fr-FR" sz="3600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</a:br>
            <a:r>
              <a:rPr lang="fr-FR" sz="2400">
                <a:solidFill>
                  <a:schemeClr val="bg1"/>
                </a:solidFill>
                <a:highlight>
                  <a:srgbClr val="000000"/>
                </a:highlight>
              </a:rPr>
              <a:t>TP 1</a:t>
            </a:r>
            <a:endParaRPr lang="fr-FR" sz="2400">
              <a:solidFill>
                <a:schemeClr val="bg1"/>
              </a:solidFill>
              <a:highlight>
                <a:srgbClr val="000000"/>
              </a:highlight>
              <a:latin typeface="Century Gothic"/>
            </a:endParaRPr>
          </a:p>
        </p:txBody>
      </p:sp>
      <p:sp>
        <p:nvSpPr>
          <p:cNvPr id="3" name="Espace réservé du contenu 2_1">
            <a:extLst>
              <a:ext uri="{FF2B5EF4-FFF2-40B4-BE49-F238E27FC236}">
                <a16:creationId xmlns:a16="http://schemas.microsoft.com/office/drawing/2014/main" id="{509FCB0B-0225-0B4B-1276-E6669DDCBC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119" y="1449719"/>
            <a:ext cx="8915040" cy="3777120"/>
          </a:xfrm>
          <a:noFill/>
          <a:ln>
            <a:noFill/>
          </a:ln>
        </p:spPr>
        <p:txBody>
          <a:bodyPr wrap="square" anchor="t"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fr-FR">
              <a:solidFill>
                <a:schemeClr val="bg1"/>
              </a:solidFill>
              <a:highlight>
                <a:srgbClr val="000000"/>
              </a:highlight>
              <a:latin typeface="Century Gothic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None/>
            </a:pPr>
            <a:r>
              <a:rPr lang="fr-FR" b="1" u="sng" err="1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Pré-requis</a:t>
            </a:r>
            <a:r>
              <a:rPr lang="fr-FR" b="1" u="sng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 :</a:t>
            </a:r>
          </a:p>
          <a:p>
            <a:pPr>
              <a:spcBef>
                <a:spcPts val="1001"/>
              </a:spcBef>
              <a:buClr>
                <a:srgbClr val="CF3834"/>
              </a:buClr>
              <a:buSzPct val="90000"/>
            </a:pP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Disposer d’un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hypervisuer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ProxMox</a:t>
            </a:r>
            <a:endParaRPr lang="fr-FR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1001"/>
              </a:spcBef>
              <a:buClr>
                <a:srgbClr val="CF3834"/>
              </a:buClr>
              <a:buSzPct val="90000"/>
            </a:pPr>
            <a:r>
              <a:rPr lang="fr-FR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Dispose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r d’un contexte d’authentification par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Token</a:t>
            </a:r>
            <a:endParaRPr lang="fr-FR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1001"/>
              </a:spcBef>
              <a:buClr>
                <a:srgbClr val="CF3834"/>
              </a:buClr>
              <a:buSzPct val="90000"/>
            </a:pPr>
            <a:r>
              <a:rPr lang="fr-FR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Disposer s’une machine Linux pour créer le contrôleur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terraform</a:t>
            </a:r>
            <a:endParaRPr lang="fr-FR">
              <a:solidFill>
                <a:schemeClr val="bg1"/>
              </a:solidFill>
              <a:highlight>
                <a:srgbClr val="000000"/>
              </a:highlight>
              <a:latin typeface="Century Gothic"/>
            </a:endParaRPr>
          </a:p>
          <a:p>
            <a:pPr>
              <a:spcBef>
                <a:spcPts val="1001"/>
              </a:spcBef>
              <a:buClr>
                <a:srgbClr val="CF3834"/>
              </a:buClr>
              <a:buSzPct val="90000"/>
            </a:pPr>
            <a:r>
              <a:rPr lang="fr-FR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Disposer d’un modèle de VM</a:t>
            </a:r>
          </a:p>
          <a:p>
            <a:pPr marL="0" indent="0">
              <a:spcBef>
                <a:spcPts val="1001"/>
              </a:spcBef>
              <a:buClr>
                <a:srgbClr val="CF3834"/>
              </a:buClr>
              <a:buSzPct val="90000"/>
              <a:buNone/>
            </a:pPr>
            <a:endParaRPr lang="fr-FR">
              <a:solidFill>
                <a:schemeClr val="bg1"/>
              </a:solidFill>
              <a:highlight>
                <a:srgbClr val="000000"/>
              </a:highlight>
              <a:latin typeface="Century Gothic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None/>
            </a:pPr>
            <a:r>
              <a:rPr lang="fr-FR" b="1" u="sng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Objectif :</a:t>
            </a:r>
          </a:p>
          <a:p>
            <a:pPr marL="0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Déployer le contrôleur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Terraform</a:t>
            </a:r>
            <a:endParaRPr lang="fr-FR">
              <a:solidFill>
                <a:schemeClr val="bg1"/>
              </a:solidFill>
              <a:highlight>
                <a:srgbClr val="000000"/>
              </a:highlight>
              <a:latin typeface="Century Gothic"/>
            </a:endParaRPr>
          </a:p>
          <a:p>
            <a:pPr marL="0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Déployer 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4 machines virtuelles</a:t>
            </a:r>
          </a:p>
          <a:p>
            <a:pPr marL="0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endParaRPr lang="fr-FR">
              <a:solidFill>
                <a:srgbClr val="404040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_0">
            <a:extLst>
              <a:ext uri="{FF2B5EF4-FFF2-40B4-BE49-F238E27FC236}">
                <a16:creationId xmlns:a16="http://schemas.microsoft.com/office/drawing/2014/main" id="{BF1F8DC6-2631-1695-E261-758F3FF9EF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err="1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Terraform</a:t>
            </a:r>
            <a:br>
              <a:rPr lang="fr-FR" sz="3600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</a:br>
            <a:r>
              <a:rPr lang="fr-FR" sz="2400">
                <a:solidFill>
                  <a:schemeClr val="bg1"/>
                </a:solidFill>
                <a:highlight>
                  <a:srgbClr val="000000"/>
                </a:highlight>
              </a:rPr>
              <a:t>TP - Déploiement du contrôleur </a:t>
            </a:r>
            <a:r>
              <a:rPr lang="fr-FR" sz="2400" err="1">
                <a:solidFill>
                  <a:schemeClr val="bg1"/>
                </a:solidFill>
                <a:highlight>
                  <a:srgbClr val="000000"/>
                </a:highlight>
              </a:rPr>
              <a:t>terraform</a:t>
            </a:r>
            <a:endParaRPr lang="fr-FR" sz="2400">
              <a:solidFill>
                <a:schemeClr val="bg1"/>
              </a:solidFill>
              <a:highlight>
                <a:srgbClr val="000000"/>
              </a:highlight>
              <a:latin typeface="Century Gothic"/>
            </a:endParaRPr>
          </a:p>
        </p:txBody>
      </p:sp>
      <p:sp>
        <p:nvSpPr>
          <p:cNvPr id="3" name="Espace réservé du contenu 2_1">
            <a:extLst>
              <a:ext uri="{FF2B5EF4-FFF2-40B4-BE49-F238E27FC236}">
                <a16:creationId xmlns:a16="http://schemas.microsoft.com/office/drawing/2014/main" id="{509FCB0B-0225-0B4B-1276-E6669DDCBC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172176" y="1507227"/>
            <a:ext cx="8915040" cy="4784041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fr-FR">
              <a:solidFill>
                <a:schemeClr val="bg1"/>
              </a:solidFill>
              <a:highlight>
                <a:srgbClr val="000000"/>
              </a:highlight>
              <a:latin typeface="Century Gothic"/>
            </a:endParaRPr>
          </a:p>
          <a:p>
            <a:pPr marL="0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Ajout des dépôts de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hashicorp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, éditeur de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Terraformn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 puis installation de l’application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Terraform</a:t>
            </a:r>
            <a:endParaRPr lang="fr-FR">
              <a:solidFill>
                <a:schemeClr val="bg1"/>
              </a:solidFill>
              <a:highlight>
                <a:srgbClr val="000000"/>
              </a:highlight>
              <a:latin typeface="Century Gothic"/>
            </a:endParaRPr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curl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-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fsSL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https://apt.releases.hashicorp.com/gpg |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apt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-key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add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-</a:t>
            </a:r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apt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-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add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-repository "deb [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arch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=$(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dpkg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--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print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-architecture)] https://apt.releases.hashicorp.com $(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lsb_release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-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cs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) main"</a:t>
            </a:r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apt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update</a:t>
            </a:r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apt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install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terraform</a:t>
            </a:r>
            <a:endParaRPr lang="fr-FR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219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_0">
            <a:extLst>
              <a:ext uri="{FF2B5EF4-FFF2-40B4-BE49-F238E27FC236}">
                <a16:creationId xmlns:a16="http://schemas.microsoft.com/office/drawing/2014/main" id="{BF1F8DC6-2631-1695-E261-758F3FF9EF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err="1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  <a:t>Terraform</a:t>
            </a:r>
            <a:br>
              <a:rPr lang="fr-FR" sz="3600">
                <a:solidFill>
                  <a:schemeClr val="bg1"/>
                </a:solidFill>
                <a:highlight>
                  <a:srgbClr val="000000"/>
                </a:highlight>
                <a:latin typeface="Century Gothic"/>
              </a:rPr>
            </a:br>
            <a:r>
              <a:rPr lang="fr-FR" sz="2400">
                <a:solidFill>
                  <a:schemeClr val="bg1"/>
                </a:solidFill>
                <a:highlight>
                  <a:srgbClr val="000000"/>
                </a:highlight>
              </a:rPr>
              <a:t>TP – </a:t>
            </a:r>
            <a:r>
              <a:rPr lang="fr-FR" sz="2400" err="1">
                <a:solidFill>
                  <a:schemeClr val="bg1"/>
                </a:solidFill>
                <a:highlight>
                  <a:srgbClr val="000000"/>
                </a:highlight>
              </a:rPr>
              <a:t>Creation</a:t>
            </a:r>
            <a:r>
              <a:rPr lang="fr-FR" sz="2400">
                <a:solidFill>
                  <a:schemeClr val="bg1"/>
                </a:solidFill>
                <a:highlight>
                  <a:srgbClr val="000000"/>
                </a:highlight>
              </a:rPr>
              <a:t> du projet </a:t>
            </a:r>
            <a:r>
              <a:rPr lang="fr-FR" sz="2400" err="1">
                <a:solidFill>
                  <a:schemeClr val="bg1"/>
                </a:solidFill>
                <a:highlight>
                  <a:srgbClr val="000000"/>
                </a:highlight>
              </a:rPr>
              <a:t>Terraform</a:t>
            </a:r>
            <a:endParaRPr lang="fr-FR" sz="2400">
              <a:solidFill>
                <a:schemeClr val="bg1"/>
              </a:solidFill>
              <a:highlight>
                <a:srgbClr val="000000"/>
              </a:highlight>
              <a:latin typeface="Century Gothic"/>
            </a:endParaRPr>
          </a:p>
        </p:txBody>
      </p:sp>
      <p:sp>
        <p:nvSpPr>
          <p:cNvPr id="3" name="Espace réservé du contenu 2_1">
            <a:extLst>
              <a:ext uri="{FF2B5EF4-FFF2-40B4-BE49-F238E27FC236}">
                <a16:creationId xmlns:a16="http://schemas.microsoft.com/office/drawing/2014/main" id="{509FCB0B-0225-0B4B-1276-E6669DDCBC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119" y="1449718"/>
            <a:ext cx="8915040" cy="4784041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fr-FR">
              <a:solidFill>
                <a:schemeClr val="bg1"/>
              </a:solidFill>
              <a:highlight>
                <a:srgbClr val="000000"/>
              </a:highlight>
              <a:latin typeface="Century Gothic"/>
            </a:endParaRPr>
          </a:p>
          <a:p>
            <a:pPr marL="0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Une fois les fichiers créés, 3 lignes de commandes :</a:t>
            </a:r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Terraform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init</a:t>
            </a:r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Terraform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plan</a:t>
            </a:r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Terraform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apply</a:t>
            </a:r>
            <a:endParaRPr lang="fr-FR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Pour supprimer :</a:t>
            </a:r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err="1">
                <a:solidFill>
                  <a:schemeClr val="bg1"/>
                </a:solidFill>
                <a:highlight>
                  <a:srgbClr val="000000"/>
                </a:highlight>
              </a:rPr>
              <a:t>Terraform</a:t>
            </a:r>
            <a:r>
              <a:rPr lang="fr-FR">
                <a:solidFill>
                  <a:schemeClr val="bg1"/>
                </a:solidFill>
                <a:highlight>
                  <a:srgbClr val="000000"/>
                </a:highlight>
              </a:rPr>
              <a:t> destroy</a:t>
            </a:r>
          </a:p>
        </p:txBody>
      </p:sp>
    </p:spTree>
    <p:extLst>
      <p:ext uri="{BB962C8B-B14F-4D97-AF65-F5344CB8AC3E}">
        <p14:creationId xmlns:p14="http://schemas.microsoft.com/office/powerpoint/2010/main" val="86614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_0">
            <a:extLst>
              <a:ext uri="{FF2B5EF4-FFF2-40B4-BE49-F238E27FC236}">
                <a16:creationId xmlns:a16="http://schemas.microsoft.com/office/drawing/2014/main" id="{BF1F8DC6-2631-1695-E261-758F3FF9EF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err="1">
                <a:solidFill>
                  <a:srgbClr val="262626"/>
                </a:solidFill>
                <a:latin typeface="Century Gothic"/>
              </a:rPr>
              <a:t>Terraform</a:t>
            </a:r>
            <a:br>
              <a:rPr lang="fr-FR" sz="3600">
                <a:latin typeface="Century Gothic"/>
              </a:rPr>
            </a:br>
            <a:r>
              <a:rPr lang="fr-FR" sz="2400"/>
              <a:t>TP – </a:t>
            </a:r>
            <a:r>
              <a:rPr lang="fr-FR" sz="2400" err="1"/>
              <a:t>Creation</a:t>
            </a:r>
            <a:r>
              <a:rPr lang="fr-FR" sz="2400"/>
              <a:t> du projet </a:t>
            </a:r>
            <a:r>
              <a:rPr lang="fr-FR" sz="2400" err="1"/>
              <a:t>Terraform</a:t>
            </a:r>
            <a:endParaRPr lang="fr-FR" sz="240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3" name="Espace réservé du contenu 2_1">
            <a:extLst>
              <a:ext uri="{FF2B5EF4-FFF2-40B4-BE49-F238E27FC236}">
                <a16:creationId xmlns:a16="http://schemas.microsoft.com/office/drawing/2014/main" id="{509FCB0B-0225-0B4B-1276-E6669DDCBC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119" y="1449718"/>
            <a:ext cx="8915040" cy="4784041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fr-FR">
              <a:solidFill>
                <a:srgbClr val="404040"/>
              </a:solidFill>
              <a:latin typeface="Century Gothic"/>
            </a:endParaRPr>
          </a:p>
          <a:p>
            <a:pPr marL="0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Sur la VM de test</a:t>
            </a:r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Installer les repository puis </a:t>
            </a:r>
            <a:r>
              <a:rPr lang="fr-FR" err="1"/>
              <a:t>Terraform</a:t>
            </a:r>
            <a:endParaRPr lang="fr-FR"/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Récupérer les informations liées au </a:t>
            </a:r>
            <a:r>
              <a:rPr lang="fr-FR" err="1"/>
              <a:t>token</a:t>
            </a:r>
            <a:endParaRPr lang="fr-FR"/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Créer votre projet </a:t>
            </a:r>
            <a:r>
              <a:rPr lang="fr-FR" err="1"/>
              <a:t>terraform</a:t>
            </a:r>
            <a:r>
              <a:rPr lang="fr-FR"/>
              <a:t> dans le répertoire ~/Projet-</a:t>
            </a:r>
            <a:r>
              <a:rPr lang="fr-FR" err="1"/>
              <a:t>Terraform</a:t>
            </a:r>
            <a:r>
              <a:rPr lang="fr-FR"/>
              <a:t> en vous inspirant du projet « vierge »</a:t>
            </a:r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Dans votre projet, </a:t>
            </a:r>
            <a:r>
              <a:rPr lang="fr-FR" err="1"/>
              <a:t>creez</a:t>
            </a:r>
            <a:r>
              <a:rPr lang="fr-FR"/>
              <a:t> 4 </a:t>
            </a:r>
            <a:r>
              <a:rPr lang="fr-FR" err="1"/>
              <a:t>vm</a:t>
            </a:r>
            <a:r>
              <a:rPr lang="fr-FR"/>
              <a:t> linux </a:t>
            </a:r>
          </a:p>
          <a:p>
            <a:pPr marL="800100" lvl="2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Les VM seront sur le scope IP 192.168.50.xy ou x est le numéro du groupe et y le </a:t>
            </a:r>
            <a:r>
              <a:rPr lang="fr-FR" err="1"/>
              <a:t>niuméro</a:t>
            </a:r>
            <a:r>
              <a:rPr lang="fr-FR"/>
              <a:t> d’ordre de la VM (&amp;1 à 4)</a:t>
            </a:r>
          </a:p>
          <a:p>
            <a:pPr marL="800100" lvl="2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La </a:t>
            </a:r>
            <a:r>
              <a:rPr lang="fr-FR" err="1"/>
              <a:t>vmid</a:t>
            </a:r>
            <a:r>
              <a:rPr lang="fr-FR"/>
              <a:t> de chaque </a:t>
            </a:r>
            <a:r>
              <a:rPr lang="fr-FR" err="1"/>
              <a:t>vm</a:t>
            </a:r>
            <a:r>
              <a:rPr lang="fr-FR"/>
              <a:t> sera 5xy</a:t>
            </a:r>
          </a:p>
          <a:p>
            <a:pPr marL="800100" lvl="2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1 go de RAM pour chaque VM</a:t>
            </a:r>
          </a:p>
          <a:p>
            <a:pPr marL="400050" lvl="1" indent="0">
              <a:spcBef>
                <a:spcPts val="1001"/>
              </a:spcBef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/>
              <a:t>Connectez-vous en </a:t>
            </a:r>
            <a:r>
              <a:rPr lang="fr-FR" err="1"/>
              <a:t>ssh</a:t>
            </a:r>
            <a:r>
              <a:rPr lang="fr-FR"/>
              <a:t> sur chacune d’elle à l’aide de votre clé privée</a:t>
            </a:r>
          </a:p>
          <a:p>
            <a:pPr marL="800100" lvl="2" indent="0">
              <a:spcBef>
                <a:spcPts val="1001"/>
              </a:spcBef>
              <a:buClr>
                <a:srgbClr val="CF3834"/>
              </a:buClr>
              <a:buSzPct val="90000"/>
              <a:buNone/>
            </a:pPr>
            <a:endParaRPr lang="fr-FR">
              <a:highlight>
                <a:scrgbClr r="0" g="0" b="0">
                  <a:alpha val="0"/>
                </a:scrgbClr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0187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Props1.xml><?xml version="1.0" encoding="utf-8"?>
<ds:datastoreItem xmlns:ds="http://schemas.openxmlformats.org/officeDocument/2006/customXml" ds:itemID="{287A9322-7A90-40B5-8CF1-55F5C310C1A9}"/>
</file>

<file path=customXml/itemProps2.xml><?xml version="1.0" encoding="utf-8"?>
<ds:datastoreItem xmlns:ds="http://schemas.openxmlformats.org/officeDocument/2006/customXml" ds:itemID="{01A7AECC-F54F-4DAD-A939-DA45B4F6DD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952CEE-A1E9-4516-8BE0-93F8EC850C73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Thème Office</vt:lpstr>
      <vt:lpstr>Brin</vt:lpstr>
      <vt:lpstr>Terraform</vt:lpstr>
      <vt:lpstr>Terraform TP 1</vt:lpstr>
      <vt:lpstr>Terraform TP - Déploiement du contrôleur terraform</vt:lpstr>
      <vt:lpstr>Terraform TP – Creation du projet Terraform</vt:lpstr>
      <vt:lpstr>Terraform TP – Creation du projet Terraform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revision>1</cp:revision>
  <cp:lastPrinted>2017-04-19T13:22:04Z</cp:lastPrinted>
  <dcterms:created xsi:type="dcterms:W3CDTF">2017-03-30T08:42:06Z</dcterms:created>
  <dcterms:modified xsi:type="dcterms:W3CDTF">2023-01-31T08:46:14Z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</Properties>
</file>