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4.xml" ContentType="application/vnd.openxmlformats-officedocument.presentationml.slideLayout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8" r:id="rId2"/>
  </p:sldMasterIdLst>
  <p:notesMasterIdLst>
    <p:notesMasterId r:id="rId9"/>
  </p:notesMasterIdLst>
  <p:handoutMasterIdLst>
    <p:handoutMasterId r:id="rId10"/>
  </p:handoutMasterIdLst>
  <p:sldIdLst>
    <p:sldId id="256" r:id="rId3"/>
    <p:sldId id="282" r:id="rId4"/>
    <p:sldId id="283" r:id="rId5"/>
    <p:sldId id="285" r:id="rId6"/>
    <p:sldId id="284" r:id="rId7"/>
    <p:sldId id="28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BAA861-BA0F-4CAB-B346-E75960BBE5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6E24A-3B09-43FD-B56B-257630FAAF3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41360-C86A-4B31-A386-EF4DE750A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4A340-11CB-4710-8DF0-7AB22676355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29EA8-26F7-43E5-B8FA-AEC9E16D9831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378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8A58B2-58ED-448C-87FB-CE6307B8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CEA50E-F564-4CDD-B3A7-3C159F7328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14DBBFB-36C1-4B2C-908F-F22B5B507A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4D9DB-15BE-46DB-958F-8E5EB4CFA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737BF-538E-4731-90F0-CBCC3E3174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6FE3D-AE84-483A-8733-E190C9B9F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7C39BB-439F-4D5F-AC5C-74A8BFAB9C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CA434B96-895A-4DC1-817C-39912D9AEC98}"/>
              </a:ext>
            </a:extLst>
          </p:cNvPr>
          <p:cNvSpPr txBox="1"/>
          <p:nvPr/>
        </p:nvSpPr>
        <p:spPr>
          <a:xfrm>
            <a:off x="3884755" y="8685364"/>
            <a:ext cx="2971443" cy="4582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066922-1A89-49A5-A9C7-106E4ADC64F4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6">
            <a:extLst>
              <a:ext uri="{FF2B5EF4-FFF2-40B4-BE49-F238E27FC236}">
                <a16:creationId xmlns:a16="http://schemas.microsoft.com/office/drawing/2014/main" id="{506C7F5E-9A1B-4D32-ABDF-909E6037467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054C584-34EC-434E-93A7-E378D2CC92EB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Espace réservé de l'image des diapositives 1">
            <a:extLst>
              <a:ext uri="{FF2B5EF4-FFF2-40B4-BE49-F238E27FC236}">
                <a16:creationId xmlns:a16="http://schemas.microsoft.com/office/drawing/2014/main" id="{D01226EA-0D90-4227-9935-8A23E97DE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5" name="Espace réservé des notes 2">
            <a:extLst>
              <a:ext uri="{FF2B5EF4-FFF2-40B4-BE49-F238E27FC236}">
                <a16:creationId xmlns:a16="http://schemas.microsoft.com/office/drawing/2014/main" id="{C14AAF0F-F982-4AAD-BF2A-4972191E58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AA447-F827-DF21-E13C-9E6A4D333F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59099998-3D03-4DA3-8A4C-102B7BD54765}" type="slidenum">
              <a:t>2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 6">
            <a:extLst>
              <a:ext uri="{FF2B5EF4-FFF2-40B4-BE49-F238E27FC236}">
                <a16:creationId xmlns:a16="http://schemas.microsoft.com/office/drawing/2014/main" id="{CED8ECFE-3BFA-AA32-3C86-B02E897A79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C527794-16EB-4DF8-AF45-9E670F7110B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2FEBE5-1868-EBEF-3EF8-20C9320651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460CD1-B00D-541B-F409-E83850FBEA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1440" tIns="45720" rIns="91440" bIns="45720" anchor="t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3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AA447-F827-DF21-E13C-9E6A4D333F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59099998-3D03-4DA3-8A4C-102B7BD54765}" type="slidenum">
              <a:t>3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 6">
            <a:extLst>
              <a:ext uri="{FF2B5EF4-FFF2-40B4-BE49-F238E27FC236}">
                <a16:creationId xmlns:a16="http://schemas.microsoft.com/office/drawing/2014/main" id="{CED8ECFE-3BFA-AA32-3C86-B02E897A79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C527794-16EB-4DF8-AF45-9E670F7110B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2FEBE5-1868-EBEF-3EF8-20C9320651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460CD1-B00D-541B-F409-E83850FBEA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1440" tIns="45720" rIns="91440" bIns="45720" anchor="t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98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AA447-F827-DF21-E13C-9E6A4D333F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59099998-3D03-4DA3-8A4C-102B7BD54765}" type="slidenum">
              <a:t>4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 6">
            <a:extLst>
              <a:ext uri="{FF2B5EF4-FFF2-40B4-BE49-F238E27FC236}">
                <a16:creationId xmlns:a16="http://schemas.microsoft.com/office/drawing/2014/main" id="{CED8ECFE-3BFA-AA32-3C86-B02E897A79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C527794-16EB-4DF8-AF45-9E670F7110B5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2FEBE5-1868-EBEF-3EF8-20C9320651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460CD1-B00D-541B-F409-E83850FBEA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1440" tIns="45720" rIns="91440" bIns="45720" anchor="t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93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AA447-F827-DF21-E13C-9E6A4D333F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59099998-3D03-4DA3-8A4C-102B7BD54765}" type="slidenum">
              <a:t>5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 6">
            <a:extLst>
              <a:ext uri="{FF2B5EF4-FFF2-40B4-BE49-F238E27FC236}">
                <a16:creationId xmlns:a16="http://schemas.microsoft.com/office/drawing/2014/main" id="{CED8ECFE-3BFA-AA32-3C86-B02E897A79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C527794-16EB-4DF8-AF45-9E670F7110B5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2FEBE5-1868-EBEF-3EF8-20C9320651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460CD1-B00D-541B-F409-E83850FBEA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1440" tIns="45720" rIns="91440" bIns="45720" anchor="t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74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AA447-F827-DF21-E13C-9E6A4D333F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59099998-3D03-4DA3-8A4C-102B7BD54765}" type="slidenum">
              <a:t>6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 6">
            <a:extLst>
              <a:ext uri="{FF2B5EF4-FFF2-40B4-BE49-F238E27FC236}">
                <a16:creationId xmlns:a16="http://schemas.microsoft.com/office/drawing/2014/main" id="{CED8ECFE-3BFA-AA32-3C86-B02E897A79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C527794-16EB-4DF8-AF45-9E670F7110B5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2FEBE5-1868-EBEF-3EF8-20C9320651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460CD1-B00D-541B-F409-E83850FBEA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1440" tIns="45720" rIns="91440" bIns="45720" anchor="t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8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0D4A5-FED0-4D2C-940F-D112213F8F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1E79C-7DC6-49A7-B8C5-513C773DE0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D88B2-65FB-4609-9F46-1E36E6009C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FF6976-46DB-4E2A-A661-3F5DF34E2C30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FED0C-DAC1-4AA2-AE93-BB5D64A3EE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001F2-5856-40A8-A5BB-84A97D43E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7CB194-03CE-4576-A90F-2D254C9F66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2D89C-06E6-4E9F-B2BD-99CCDEAA17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034B7A-CED8-4A8E-9234-4A737FB77AC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373B2-9181-4739-BB86-4C4F6267C4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DB075-6861-4CB3-BB69-57A285785D17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8FC56-BF54-4D06-81F4-2EFD0262A5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392FC-A87B-43E0-8AEA-AA3F50ADEE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EE4EA-7184-49CE-B645-282B777B22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8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EE9957-B1F7-4122-86BF-D8ADFD30D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09AF7C-6E50-4BF0-963E-41E5983FA7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339D5-96B5-4858-8545-DC37E00A6A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70D9B-21D7-4328-A2E3-02DF4C3DED6B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60987-9AE2-4254-A6D6-802A33ADA7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CEABD-7CB9-4223-858B-8FCDBC47B7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4F4EDD-A4A0-4718-8E5A-8C4F166F6A1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3CB-EC3D-4A5B-9354-64C59793E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5BC-34E6-4735-AA2D-2CED3A2B28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46E-DE4E-4B1F-9275-F475C6D4CC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089BF-0E5B-45F2-898E-81084FEDD499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8D40-CEE6-4FE1-BAF2-AD16A1563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720B07-2D21-482B-B16D-69F0EB819BC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65FEBC-D35B-44AD-B29E-8F95221B9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372400-28D4-45D7-A8A8-95C10DBEC2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E74-3C7C-434B-8C03-655CD5923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D0A8-0B17-4C2A-BAB5-62432D81C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97C2-7CDA-484F-B65C-1BFAF389C7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FE0E-1E3C-4B28-8C06-BCBE7376C6F3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996-0888-424E-96BC-514FF7A3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BF489A1-4AD5-4E14-A4C4-EB9FC5EEB4C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AC78D-737C-413E-ADB7-6DBB22C9A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5D703-31F3-43F6-BF85-797CECBA2D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BBB-98B3-45EE-8EDE-B4691EECB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886B-1960-4238-BF65-33E40216E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CA06-8ABD-404B-BC4A-F8912FEDE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196CC-8113-4E59-9662-A0822F4E050A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A36-5B5A-4E35-B9C5-91C234D31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6437A9E-47A3-493A-9FD2-46241E4D3CD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E55EB-91E6-4090-ABAA-475AA16E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A223B59-297B-46FC-A795-BC1C1EF56F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1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DD3CE4F-D6F5-4E20-91F7-C49F640813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E2B-821E-49D6-9F8E-95EEBEFA1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3907-7D83-4DEE-B0F5-FDDF124F36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E4C-F047-4E77-9739-714251C9C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4779B-B8C3-417E-900D-4F3D8A8C2D8D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4C22-90F1-48E0-B054-6794868E84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590E8B1-7069-4B04-B4AF-A4A49C6EDF7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777B7-9982-47F7-B682-DF61D99CB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B1279-ABBB-4B33-8230-B197A68AA6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96460D8-2E09-405E-B111-18AD97AEE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E29A-4149-41DC-929E-9324912F9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97F0-07C3-484B-A740-AC0D0366C3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16B3E-269C-4EBC-A67F-394EA6875B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3233-9B33-4BBF-BB6F-08B1E3BFBB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7D6A-F1A2-4A44-9692-3BCE921F2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BBEC59-3EB7-4B16-BA3E-4829298150E3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0DAF-C76F-49B3-8257-C9869A925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E17FA56-7FCF-4C38-9E4B-C21714AF990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201332-AEC9-4CA0-9ADB-3121AE37F6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ED3C4-1674-4617-AC49-8C9F8898BE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90A-0B4B-49A5-A19C-3131E25FA7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B37A-F4B8-4931-9C59-AA28282FD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731A1-2B0E-4BFF-AB37-18D66900171B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7412-6534-4B4F-AADD-4436FCE5A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248749-B6A1-4F85-BF30-B895E6B207A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3D50D-77F6-460D-AF32-E29AB7EA3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CAB76-4A5E-448E-86F6-FFEB9E97A2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0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65F5-85F3-4A01-B3E8-686775B97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4F50FC-6174-4E57-823E-2141F84CF719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1816-7D9E-4A4E-B544-70D80565A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187C7B2-ED79-409D-A349-1F2F60C9AC9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41A42E-C042-4400-B5F5-629D586F99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D8E2C-6600-40D6-85AF-0F85D20D6C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919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F8F-70F5-4DB0-9103-907F3B066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2292-A64F-4F26-B8B1-A4E33EC410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45B6-E7B7-4B75-978D-4F08FA677D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EB3A-DC9D-49C2-B37C-CA46223AF4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F0F3A-F2EB-4449-915C-A1567A6D6D16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691B-EE1C-44EF-95F4-C4C64887DF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0C930FF-3EB6-4E8D-AE17-019D6873C72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646D0A-0387-4D60-8A07-E07A05E9B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8A8A-201A-4101-93DD-793A5598251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C4251-3C04-4E5F-B7D8-881A9746A2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6E0C2-441A-4C02-AF91-3613E71F3A3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2A885-2759-44CA-890F-C896817E41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72C44-56D9-4677-BFBF-75BC4ECDBF81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BE819-1FF1-40DC-B637-EDC144ED5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E7C0A-A81E-4E59-BFF9-BE40C757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4D115-0A50-4A03-8CA7-385542D140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56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AE2-49DA-423F-8308-CBD00CA1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4ECE-7BE8-474E-879E-C2BCDE700B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FB-DFE3-4560-8273-D9DE934DA8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C9FC-2868-4D82-84C1-3C0EBDBD9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5450D-A80B-4493-BE0D-D25F269162BB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FBF0-F399-4391-AE0C-56737FB888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C808AC8-D68E-4698-ABCD-18BC4BFAA4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2992F1-84B7-4525-A504-41CA62056F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7A6470-B9E0-4283-9BB0-CE3F9C53990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1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6F7-A011-4F90-BA9E-11CFDF13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278D-89B1-4E6C-B0C0-83906DE6E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9B2-7DB5-4280-8BF1-9DCE423621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CD422-75F6-4215-B30E-A48232A03780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B23D-A2E8-4F8E-B5F1-476217335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074DAE-0493-4D85-854A-8AB39716F31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E489B-7856-4650-BDBE-4C6EC990E6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7652FE-1689-4DCA-AFE6-60FE0D3626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64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BE-CAD7-4408-A5F0-CB299435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17F6E06-CB8F-4304-BD38-99A69C8A8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A9E158-4F21-4219-9FB8-479B2965B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C3A387-EF26-43EB-A297-B8FC6760C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486D9-F34B-4941-8F74-4E8706211130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4547F-A45E-4178-9BA3-EF19E4EDF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54E537D-1474-4EA7-B7FC-E72FDC077AA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7F359C-7135-40F6-8585-07147F31C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96A81A-F535-4D6A-AB1B-6925FAFF53B5}" type="slidenum">
              <a:t>‹N°›</a:t>
            </a:fld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0131AB4-D64B-4894-A7AA-D537E12C668A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4F08ED1-2FAB-40CD-AD5E-9B0333F77AFB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2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DC0-17B3-46A7-B3C8-62B79CC13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80D516-C860-46E1-B657-989ECFA93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529FF1A-B924-4F85-8F74-1B3711DD4B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8697-D7B5-464F-AFD3-6E6F93012399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586D84C-B917-481F-A687-4FDA6DEF5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ACD1F3F-7ACA-4506-9032-BC849D8F96A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CF50-0E7F-447B-9CC0-4366DADDD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3CEFB0-EAC6-4FC3-81B5-AD6D7101A3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56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45A-E0FC-4DBE-8F45-7844B2A5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4EEF551-F7F5-48CF-AD87-AE11AAE162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34B8-612E-492D-8A2F-61659460A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A90-0568-4AE5-B085-4141C3037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68B3D-F652-4380-9591-03217D0FDF07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00B3-8AC8-4338-8EEB-50B28A90F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9A7275-3300-442A-B2DA-33CE1FD8D1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73A12-DB4D-4B62-BB5C-3B5B4867F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12503C-5040-4785-92E7-01CCA1816506}" type="slidenum">
              <a:t>‹N°›</a:t>
            </a:fld>
            <a:endParaRPr lang="fr-F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5B431781-D0FE-4395-8535-F0B336F2D6F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807ECFF5-6181-47A0-9E26-DF6257488E1D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34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6CE-F4EB-4110-8F46-4BA5B0427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B061B9C-A6A7-4DFF-B3ED-D4FFE1072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713E-D842-42CB-ACAD-0977AA1AFD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691D-20F6-4072-A5E4-9E8269538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7A73C-97CF-421F-9D95-0E55A7D1BADC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28F5-C977-4B0C-82E0-DE87AF14A9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0280D523-9AB3-44D0-BF6C-8CEA7F7125E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7126F-2721-4227-9DA6-88EE805245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01BB8F-742E-4753-9379-365694487E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6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B4-FC2A-46C1-BC2C-CA52E64127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E5DC-6646-4D40-B155-557F800E72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BDA5-CFBE-42D3-846B-644C3AE79E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E3C84-7937-4A13-8BE5-D06B6BEC6909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522-8D2A-4AE8-9B38-25E4B621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F406CB-8610-4B10-871C-27A6EB70A0D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DC241-3DD0-4DB4-8EDE-B53E2DE758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11533-1BFB-4BBB-BDD3-9B9BD3B840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79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F396-D7B0-4B77-B89C-93F325F486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EE98-3E07-4DD9-AFA4-F4E3F2ACCC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048-D7D6-4A07-AEAB-E00F3114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75BC9-5087-4A61-BD40-FEE92BC6A3D2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5228-5599-48B8-925F-36C116B8E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9450E5-E668-4DE1-BA36-2CFFCA286F8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BB39-42BF-49B4-AE09-6141F8D24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8C0EC-934B-4FE4-AEE9-29A4474FB4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39F1F-DBFC-4C7A-84C8-04A2B1FB2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7AB54A-5D02-4C27-85CC-34EAD872A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1D633-EA85-466C-9351-5790815CB6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3135E3-F1CD-4605-9537-82717D6CD52A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EECC0-33BC-4726-8AB2-E20CA37606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940E5-6750-4437-90A1-17C4305CAA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955DE-4C97-4B70-B323-F1CC956BF1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07226-603D-4E95-9522-250F1030DBA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67E81-34BF-44EB-98CB-1D4F8F4A1B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1AC1-99EB-4922-9F35-C176A6243D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D278E-0186-4049-98CE-86834417B3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B95E89-0A5C-44DD-8F0F-E46483E874B9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D9854-8291-4B99-8D01-316FE23C23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9273C-5509-4215-9BE8-D55A59284A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D59A7-5AB8-4D28-A779-65A7D526A1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D728F-0F1C-4F9E-A648-FC6803337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81E6E-3B63-4F5E-B389-BDFFF6DB9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13D39-7C55-4E02-A468-CE7D6D47BE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5A81FE-30FF-461A-A629-6C7E43F84F8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8B7639-49F1-48E0-B1BF-1D7FB7DA9BD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DDC0C4-B5E7-4DF8-B3EA-901D5D3E91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7A90D-1C18-44E4-8585-1962E60C1B7E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F089DC-EE81-4E1D-BE6A-3D2D36D5E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41577C-317D-4203-8962-0602457FA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0065F0-9801-4D38-9B00-04D0F9DAEA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025DC-0844-4023-B291-0658D36FDA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FE0BC4-9A2A-4190-9BCE-F81E0DCCEB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6DE81-B19B-47EC-B05F-162F1DDD2F43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316D4D-2428-4A13-ABE4-C38EFEDB2D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361CD-1C3E-426C-8457-6E9208E00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E598E-0BB2-4216-87EA-5FCA7A96E1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4FBB6A-76C0-41C8-96CF-82FA9BDEDF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4D86B0-0144-4568-8568-052456EDC901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D940F2-01D0-4A31-BF18-4554C9392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367A6-52D2-40BD-BC14-30D264854B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5D30CB-A211-4F1C-9CB5-37F21CD3658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EB564-0F16-4DBE-9838-D70D758CB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86C3E-6C36-4E59-A0CE-8861082BC7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E7E39D-17F8-4F27-88CF-722738E027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4A841-1D77-4977-884E-9D8977683B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8AA7D-60F2-4FC8-8D67-F53D29A2B984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2787D0-D79A-4BF6-9430-510DEEEE4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3F218-C737-4342-B93E-0F7892399C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604EEA-15C6-4F25-AE94-3486841E16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AED8C-432D-47B9-B4DA-56816B224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7D703C-5771-4D7B-8E13-5E87809B905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3CFB5-2FD7-4A0F-889C-5F73E4B218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4B1E6-5E36-4A96-B485-EB553B3497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02A51E-8EC6-4D02-8AFA-A2235C464530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AF5310-A6D9-464B-ABAA-9B096C0BDD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3B7B8-F808-4BA1-8272-65195385BE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27D501-8648-4ECC-AEA4-FC29DF90EB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C72600-8A18-4959-ABDC-F206F2E6B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AC146-5DB3-4D7C-948E-1E09417A9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A13E2-BA84-4AEB-8DFC-558A194D9BE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823BE2-ED2A-49F0-BDC3-7D10B23F3AF7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BEC77-0938-4072-A6DB-1BFD66E2B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7E9C0-938D-4166-9D0B-980DA496BC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EBDC020-590B-4A2C-9221-544CB5704019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3F2E0FF-2566-4CBA-8444-765C5B64694D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6CCF6048-160D-456E-A4E4-12533B09D7A2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02882754-147F-4079-B2D2-3D631B3CF1C8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7CC4F99-D748-4064-88C0-CC0DF7B625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FCBBD3-510F-4440-A121-A0B1F6DF2F9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D9BCA82-C54E-47D9-BEE0-78BCA594EB1F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D60BE33-27D5-4EA0-B020-D84A735E574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D42B599-71AE-4489-8096-B10E54AEC14E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7871D0E-A07F-4FF2-A2FA-DB72E1B86B98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52C7BFA-FEF4-4B5C-B058-B1FAE4721267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E2182F5-1161-45A4-B2AD-D2849BBFB281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21D2A71-EDDF-47AB-8CFC-47E4C7D51A85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8C30331E-51E5-4561-8EB0-6842EC7AE5FE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A8B4364-6183-40A2-AFB8-EC6D6B3EB932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E1E4096-A015-4CBA-A8DB-44D4DEE8BCD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916C055-7F10-4AC6-816D-C5D8B058B0D3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5A4A6CB-A2A0-4EA2-98AB-71400928B002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946938-F580-4E68-835B-F77CC5C0217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4C3843C1-5AA9-4F96-A1DE-858DF9F3E484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0E6A3286-9CBB-40C7-833A-DEB6994C29DD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1F4FAA4-2A37-437E-9AFD-6BD8EA7EC537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8627EA0A-3B54-4A50-9442-4E4348B9EEF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B9E494-D24C-444F-929D-D0BFA89F84B9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4BA9DB4-018D-41F9-97D2-3EA02D5B961E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967C7CF5-4275-45DF-8DE2-A6394B53AAA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A3C5A95-240B-4885-9DAC-32397898CAD1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775E323-3EF1-4584-9254-015D1C946820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E4452FD-F37B-4FA0-BA61-0DCB9D36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E94D2B-6457-4FB8-AB04-7C852181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8EFCC7-31DE-475C-8B7E-871AC8782C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E59E9FA-03DD-4AF2-B8EA-664441B33E74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18E14D2-09D0-42AB-BA1C-CEA8614F2D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9D68E71-F414-43D3-851A-3D88C612BD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C7AD6DD8-405D-4334-9D82-BAC509DBB29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BD508-3B64-4E0A-A889-26A7AC7E36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6596" y="2514600"/>
            <a:ext cx="8915400" cy="2262189"/>
          </a:xfrm>
        </p:spPr>
        <p:txBody>
          <a:bodyPr anchor="b">
            <a:noAutofit/>
          </a:bodyPr>
          <a:lstStyle/>
          <a:p>
            <a:pPr lvl="0"/>
            <a:r>
              <a:rPr lang="fr-FR" sz="4800"/>
              <a:t>TP Linux</a:t>
            </a:r>
            <a:endParaRPr lang="en-US" sz="4800" dirty="0">
              <a:highlight>
                <a:scrgbClr r="0" g="0" b="0">
                  <a:alpha val="0"/>
                </a:scrgbClr>
              </a:highligh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540658-0B4F-42D2-87BD-8CB7612ED50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76596" y="4776789"/>
            <a:ext cx="8915400" cy="1127126"/>
          </a:xfrm>
        </p:spPr>
        <p:txBody>
          <a:bodyPr>
            <a:noAutofit/>
          </a:bodyPr>
          <a:lstStyle/>
          <a:p>
            <a:pPr marL="0" lvl="0" indent="0">
              <a:buNone/>
              <a:tabLst>
                <a:tab pos="0" algn="l"/>
              </a:tabLst>
            </a:pPr>
            <a:r>
              <a:rPr lang="fr-FR">
                <a:solidFill>
                  <a:srgbClr val="595959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18"/>
              </a:rPr>
              <a:t>Mehdi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C92F9-A973-650D-CC4A-E00EA6DEB1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TP4.1 – Installation </a:t>
            </a:r>
            <a:r>
              <a:rPr lang="fr-FR" sz="3600" dirty="0" err="1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OpenLDAP</a:t>
            </a:r>
            <a:b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r>
              <a:rPr lang="fr-FR" sz="24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Fonctionnement de LDAP</a:t>
            </a:r>
            <a:br>
              <a:rPr lang="fr-FR" sz="24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endParaRPr lang="fr-FR" sz="2400" dirty="0">
              <a:solidFill>
                <a:srgbClr val="262626"/>
              </a:solidFill>
              <a:highlight>
                <a:scrgbClr r="0" g="0" b="0">
                  <a:alpha val="0"/>
                </a:scrgbClr>
              </a:highlight>
              <a:latin typeface="Century Gothic"/>
            </a:endParaRP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561098F6-07E5-69EF-BF43-ECCDAF1E242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733120" y="2133719"/>
            <a:ext cx="7919640" cy="4384775"/>
          </a:xfr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0" indent="0" hangingPunct="0">
              <a:buSzPct val="45000"/>
              <a:buNone/>
            </a:pPr>
            <a:r>
              <a:rPr lang="fr-FR" sz="2400" b="1" u="sng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LDAP = </a:t>
            </a:r>
            <a:r>
              <a:rPr lang="fr-FR" sz="2400" b="1" u="sng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Lightweight</a:t>
            </a:r>
            <a:r>
              <a:rPr lang="fr-FR" sz="2400" b="1" u="sng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Directory Access Protocole</a:t>
            </a:r>
          </a:p>
          <a:p>
            <a:pPr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L’annuaire LDAP est un système qui permet de contenir un ensemble d’objets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Les objets sont définis par un certain nombre d’attributs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Ils sont classés dans une structure arborescente (un peu comme un système de fichier)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Les définitions des objets et de leurs attributs sont situés dans le schéma de l’annuaire</a:t>
            </a:r>
          </a:p>
          <a:p>
            <a:pPr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Il est possible d’interroger l’annuaire par l’intermédiaire du protocole LDAP</a:t>
            </a:r>
          </a:p>
          <a:p>
            <a:pPr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A noter que « Active Directory » est une implémentation d’un annuaire LDAP</a:t>
            </a:r>
          </a:p>
        </p:txBody>
      </p:sp>
    </p:spTree>
    <p:extLst>
      <p:ext uri="{BB962C8B-B14F-4D97-AF65-F5344CB8AC3E}">
        <p14:creationId xmlns:p14="http://schemas.microsoft.com/office/powerpoint/2010/main" val="22977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C92F9-A973-650D-CC4A-E00EA6DEB1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TP4.1 – Installation </a:t>
            </a:r>
            <a:r>
              <a:rPr lang="fr-FR" sz="3600" dirty="0" err="1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OpenLDAP</a:t>
            </a:r>
            <a:b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r>
              <a:rPr lang="fr-FR" sz="24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Fonctionnement de LDAP</a:t>
            </a:r>
            <a:br>
              <a:rPr lang="fr-FR" sz="24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endParaRPr lang="fr-FR" sz="2400" dirty="0">
              <a:solidFill>
                <a:srgbClr val="262626"/>
              </a:solidFill>
              <a:highlight>
                <a:scrgbClr r="0" g="0" b="0">
                  <a:alpha val="0"/>
                </a:scrgbClr>
              </a:highlight>
              <a:latin typeface="Century Gothic"/>
            </a:endParaRP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561098F6-07E5-69EF-BF43-ECCDAF1E242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733120" y="2133719"/>
            <a:ext cx="7919640" cy="4384775"/>
          </a:xfr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0" indent="0" hangingPunct="0">
              <a:buSzPct val="45000"/>
              <a:buNone/>
            </a:pPr>
            <a:r>
              <a:rPr lang="fr-FR" sz="2400" b="1" u="sng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Désignation d’un objet</a:t>
            </a:r>
          </a:p>
          <a:p>
            <a:pPr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Comme pour un fichier dans une arborescence de fichier, un objet est défini 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soit par son nom relatif (RDN = Relative 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Distinguished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Name) qui serait le nom du fichier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Soit par son nom complet (DN = 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Distinguished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Name) qui serait le chemin complet du fichier (par exemple : /home/test/.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bashrc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. Dans le cas des annuaires, les règles de nommage sont inversées :</a:t>
            </a:r>
          </a:p>
          <a:p>
            <a:pPr lvl="2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En premier, à gauche, le RDN</a:t>
            </a:r>
          </a:p>
          <a:p>
            <a:pPr lvl="2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Puis viennent les OU de la plus proche de l’objet, vers la racine</a:t>
            </a:r>
          </a:p>
          <a:p>
            <a:pPr lvl="2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Enfin, à droite, le nom de la racine</a:t>
            </a:r>
          </a:p>
          <a:p>
            <a:pPr lvl="2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Chaque champs est séparé par une virgule</a:t>
            </a:r>
          </a:p>
        </p:txBody>
      </p:sp>
    </p:spTree>
    <p:extLst>
      <p:ext uri="{BB962C8B-B14F-4D97-AF65-F5344CB8AC3E}">
        <p14:creationId xmlns:p14="http://schemas.microsoft.com/office/powerpoint/2010/main" val="302552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C92F9-A973-650D-CC4A-E00EA6DEB1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TP4.1 – Installation </a:t>
            </a:r>
            <a:r>
              <a:rPr lang="fr-FR" sz="3600" dirty="0" err="1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OpenLDAP</a:t>
            </a:r>
            <a:b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r>
              <a:rPr lang="fr-FR" sz="24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Fonctionnement de LDAP</a:t>
            </a:r>
            <a:br>
              <a:rPr lang="fr-FR" sz="24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endParaRPr lang="fr-FR" sz="2400" dirty="0">
              <a:solidFill>
                <a:srgbClr val="262626"/>
              </a:solidFill>
              <a:highlight>
                <a:scrgbClr r="0" g="0" b="0">
                  <a:alpha val="0"/>
                </a:scrgbClr>
              </a:highlight>
              <a:latin typeface="Century Gothic"/>
            </a:endParaRP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561098F6-07E5-69EF-BF43-ECCDAF1E242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733120" y="2133719"/>
            <a:ext cx="7919640" cy="4384775"/>
          </a:xfr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0" indent="0" hangingPunct="0">
              <a:buSzPct val="45000"/>
              <a:buNone/>
            </a:pPr>
            <a:r>
              <a:rPr lang="fr-FR" sz="2400" b="1" u="sng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Désignation de la racine de l’objet</a:t>
            </a:r>
          </a:p>
          <a:p>
            <a:pPr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La racine est définie au moment de l’installation de l’annuaire. </a:t>
            </a:r>
          </a:p>
          <a:p>
            <a:pPr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Elle suit, en générale, un structure de nom de domaine (c’est recommandé mais pas obligatoire)</a:t>
            </a:r>
          </a:p>
          <a:p>
            <a:pPr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Par convention, la racine est désignée par l’opérande DC (Domain Component). Mais vous pourrez aussi utiliser la désignation C (Country - 1</a:t>
            </a:r>
            <a:r>
              <a:rPr lang="fr-FR" baseline="30000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er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niveau) et O (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Organization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- 2nd niveau). </a:t>
            </a:r>
          </a:p>
          <a:p>
            <a:pPr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Nous prendrons en exemple un annuaire qui aura pour racine « 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exemple.lan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 »; La racine pourra donc se nommer de deux façons différentes :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O=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exemple,C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=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lan</a:t>
            </a:r>
            <a:endParaRPr lang="fr-FR" dirty="0">
              <a:highlight>
                <a:scrgbClr r="0" g="0" b="0">
                  <a:alpha val="0"/>
                </a:scrgbClr>
              </a:highlight>
              <a:latin typeface="Century gothic" pitchFamily="34"/>
            </a:endParaRP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DC=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exemple,DC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=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lan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(nous 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privilegierons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 cette convention)</a:t>
            </a:r>
          </a:p>
        </p:txBody>
      </p:sp>
    </p:spTree>
    <p:extLst>
      <p:ext uri="{BB962C8B-B14F-4D97-AF65-F5344CB8AC3E}">
        <p14:creationId xmlns:p14="http://schemas.microsoft.com/office/powerpoint/2010/main" val="316052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C92F9-A973-650D-CC4A-E00EA6DEB1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TP4.1 – Installation </a:t>
            </a:r>
            <a:r>
              <a:rPr lang="fr-FR" sz="3600" dirty="0" err="1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OpenLDAP</a:t>
            </a:r>
            <a:b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r>
              <a:rPr lang="fr-FR" sz="24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Fonctionnement de LDAP</a:t>
            </a:r>
            <a:br>
              <a:rPr lang="fr-FR" sz="24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endParaRPr lang="fr-FR" sz="2400" dirty="0">
              <a:solidFill>
                <a:srgbClr val="262626"/>
              </a:solidFill>
              <a:highlight>
                <a:scrgbClr r="0" g="0" b="0">
                  <a:alpha val="0"/>
                </a:scrgbClr>
              </a:highlight>
              <a:latin typeface="Century Gothic"/>
            </a:endParaRP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561098F6-07E5-69EF-BF43-ECCDAF1E242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733120" y="2133719"/>
            <a:ext cx="7919640" cy="4384775"/>
          </a:xfr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0" indent="0" hangingPunct="0">
              <a:buSzPct val="45000"/>
              <a:buNone/>
            </a:pPr>
            <a:r>
              <a:rPr lang="fr-FR" sz="2400" b="1" u="sng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Désignation d’un chemin</a:t>
            </a:r>
          </a:p>
          <a:p>
            <a:pPr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Les objets OU (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Organisational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Unit) sont des objets particuliers, assimilables à des répertoire dans un système de 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fihier</a:t>
            </a:r>
            <a:endParaRPr lang="fr-FR" dirty="0">
              <a:highlight>
                <a:scrgbClr r="0" g="0" b="0">
                  <a:alpha val="0"/>
                </a:scrgbClr>
              </a:highlight>
              <a:latin typeface="Century gothic" pitchFamily="34"/>
            </a:endParaRPr>
          </a:p>
          <a:p>
            <a:pPr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Ils sont conçu pour contenir d’autres objets (éventuellement d’autres OU)</a:t>
            </a:r>
          </a:p>
          <a:p>
            <a:pPr hangingPunct="0">
              <a:buSzPct val="45000"/>
            </a:pPr>
            <a:endParaRPr lang="fr-FR" dirty="0">
              <a:highlight>
                <a:scrgbClr r="0" g="0" b="0">
                  <a:alpha val="0"/>
                </a:scrgbClr>
              </a:highlight>
              <a:latin typeface="Century gothic" pitchFamily="34"/>
            </a:endParaRPr>
          </a:p>
          <a:p>
            <a:pPr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Désignation de l’objet: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Sur un chemin donné, deux objets ne peuvent avoir le même RDN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Le RDN est composé d’un ensemble d’attribut de l’objet. Par exemple, pour un utilisateur, l’attribut 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cn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(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common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name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)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Ex.: DN = CN=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toto,OU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=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marseille,OU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=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user,DC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=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exemple,DC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=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lan</a:t>
            </a:r>
            <a:endParaRPr lang="fr-FR" dirty="0">
              <a:highlight>
                <a:scrgbClr r="0" g="0" b="0">
                  <a:alpha val="0"/>
                </a:scrgbClr>
              </a:highlight>
              <a:latin typeface="Century gothic" pitchFamily="34"/>
            </a:endParaRP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Le compte « admin » est situé directement dans la racine de l’annuaire</a:t>
            </a:r>
          </a:p>
        </p:txBody>
      </p:sp>
    </p:spTree>
    <p:extLst>
      <p:ext uri="{BB962C8B-B14F-4D97-AF65-F5344CB8AC3E}">
        <p14:creationId xmlns:p14="http://schemas.microsoft.com/office/powerpoint/2010/main" val="377941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C92F9-A973-650D-CC4A-E00EA6DEB1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TP4.1 – Installation </a:t>
            </a:r>
            <a:r>
              <a:rPr lang="fr-FR" sz="3600" dirty="0" err="1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OpenLDAP</a:t>
            </a:r>
            <a:b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r>
              <a:rPr lang="fr-FR" sz="24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Fonctionnement de LDAP</a:t>
            </a:r>
            <a:br>
              <a:rPr lang="fr-FR" sz="24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endParaRPr lang="fr-FR" sz="2400" dirty="0">
              <a:solidFill>
                <a:srgbClr val="262626"/>
              </a:solidFill>
              <a:highlight>
                <a:scrgbClr r="0" g="0" b="0">
                  <a:alpha val="0"/>
                </a:scrgbClr>
              </a:highlight>
              <a:latin typeface="Century Gothic"/>
            </a:endParaRP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561098F6-07E5-69EF-BF43-ECCDAF1E242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733120" y="2133719"/>
            <a:ext cx="7919640" cy="4384775"/>
          </a:xfr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0" indent="0" hangingPunct="0">
              <a:buSzPct val="45000"/>
              <a:buNone/>
            </a:pPr>
            <a:r>
              <a:rPr lang="fr-FR" sz="2400" b="1" u="sng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Désignation d’un objet</a:t>
            </a:r>
          </a:p>
          <a:p>
            <a:pPr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Comme pour un fichier dans une arborescence de fichier, un objet est défini 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soit par son nom relatif (RDN = Relative 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Distinguished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Name)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Soit par son nom complet (DN = 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Distinguished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Name) qui indique à quel endroit de l’annuaire il se trouve (le chemin)</a:t>
            </a:r>
          </a:p>
          <a:p>
            <a:pPr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Un chemin: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Part de la racine 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Puis suit l’ensemble des OU =,amène jusqu’à l’objet.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Chaque champs est séparé par une virgule</a:t>
            </a:r>
          </a:p>
          <a:p>
            <a:pPr lvl="1" hangingPunct="0">
              <a:buSzPct val="45000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Ex.: OU=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marseille,OU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=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user,DC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=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exemple,DC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=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lan</a:t>
            </a:r>
            <a:endParaRPr lang="fr-FR" dirty="0">
              <a:highlight>
                <a:scrgbClr r="0" g="0" b="0">
                  <a:alpha val="0"/>
                </a:scrgbClr>
              </a:highlight>
              <a:latin typeface="Century gothic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09261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10A28B9B1A7409F3C30C7A9635F9A" ma:contentTypeVersion="10" ma:contentTypeDescription="Crée un document." ma:contentTypeScope="" ma:versionID="a783069de2f8a8e622841615550349e5">
  <xsd:schema xmlns:xsd="http://www.w3.org/2001/XMLSchema" xmlns:xs="http://www.w3.org/2001/XMLSchema" xmlns:p="http://schemas.microsoft.com/office/2006/metadata/properties" xmlns:ns2="03305984-6871-4349-8a18-d25a38dda8e8" xmlns:ns3="b026a646-4340-4e2f-a76e-a4e2ad66d78b" targetNamespace="http://schemas.microsoft.com/office/2006/metadata/properties" ma:root="true" ma:fieldsID="4b73fcae4c07c36fc5ce4b6c9afe6fe6" ns2:_="" ns3:_="">
    <xsd:import namespace="03305984-6871-4349-8a18-d25a38dda8e8"/>
    <xsd:import namespace="b026a646-4340-4e2f-a76e-a4e2ad66d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5984-6871-4349-8a18-d25a38dda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b8ccd2-9a44-42f3-bf88-ef1cbc3ef7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a646-4340-4e2f-a76e-a4e2ad66d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3425d52-079f-45d5-8782-fd3a5c49a59c}" ma:internalName="TaxCatchAll" ma:showField="CatchAllData" ma:web="b026a646-4340-4e2f-a76e-a4e2ad66d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305984-6871-4349-8a18-d25a38dda8e8">
      <Terms xmlns="http://schemas.microsoft.com/office/infopath/2007/PartnerControls"/>
    </lcf76f155ced4ddcb4097134ff3c332f>
    <TaxCatchAll xmlns="b026a646-4340-4e2f-a76e-a4e2ad66d78b" xsi:nil="true"/>
  </documentManagement>
</p:properties>
</file>

<file path=customXml/itemProps1.xml><?xml version="1.0" encoding="utf-8"?>
<ds:datastoreItem xmlns:ds="http://schemas.openxmlformats.org/officeDocument/2006/customXml" ds:itemID="{81DFCBED-29CD-4FB6-B6EC-BC076118581A}"/>
</file>

<file path=customXml/itemProps2.xml><?xml version="1.0" encoding="utf-8"?>
<ds:datastoreItem xmlns:ds="http://schemas.openxmlformats.org/officeDocument/2006/customXml" ds:itemID="{87B6989D-F654-41D4-984F-C2CBD34BF651}"/>
</file>

<file path=customXml/itemProps3.xml><?xml version="1.0" encoding="utf-8"?>
<ds:datastoreItem xmlns:ds="http://schemas.openxmlformats.org/officeDocument/2006/customXml" ds:itemID="{D950B19C-253D-420E-A529-94C9963B893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22701</TotalTime>
  <Words>583</Words>
  <Application>Microsoft Office PowerPoint</Application>
  <PresentationFormat>Grand écran</PresentationFormat>
  <Paragraphs>59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Century gothic</vt:lpstr>
      <vt:lpstr>Liberation Sans</vt:lpstr>
      <vt:lpstr>Liberation Serif</vt:lpstr>
      <vt:lpstr>Wingdings 3</vt:lpstr>
      <vt:lpstr>Thème Office</vt:lpstr>
      <vt:lpstr>Brin</vt:lpstr>
      <vt:lpstr>TP Linux</vt:lpstr>
      <vt:lpstr>TP4.1 – Installation OpenLDAP Fonctionnement de LDAP </vt:lpstr>
      <vt:lpstr>TP4.1 – Installation OpenLDAP Fonctionnement de LDAP </vt:lpstr>
      <vt:lpstr>TP4.1 – Installation OpenLDAP Fonctionnement de LDAP </vt:lpstr>
      <vt:lpstr>TP4.1 – Installation OpenLDAP Fonctionnement de LDAP </vt:lpstr>
      <vt:lpstr>TP4.1 – Installation OpenLDAP Fonctionnement de LDAP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Fundraising</dc:title>
  <dc:creator>Mehdi Salhi</dc:creator>
  <cp:lastModifiedBy>SALHI Mehdi Jacques</cp:lastModifiedBy>
  <cp:revision>515</cp:revision>
  <cp:lastPrinted>2017-04-19T13:22:04Z</cp:lastPrinted>
  <dcterms:created xsi:type="dcterms:W3CDTF">2017-03-30T08:42:06Z</dcterms:created>
  <dcterms:modified xsi:type="dcterms:W3CDTF">2022-12-07T11:05:52Z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57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</vt:r8>
  </property>
  <property fmtid="{D5CDD505-2E9C-101B-9397-08002B2CF9AE}" pid="12" name="ContentTypeId">
    <vt:lpwstr>0x010100C4510A28B9B1A7409F3C30C7A9635F9A</vt:lpwstr>
  </property>
</Properties>
</file>