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Cabin" panose="020B0604020202020204" charset="0"/>
      <p:regular r:id="rId31"/>
      <p:bold r:id="rId32"/>
      <p:italic r:id="rId33"/>
      <p:boldItalic r:id="rId34"/>
    </p:embeddedFont>
    <p:embeddedFont>
      <p:font typeface="Cabin Condensed" panose="020B060402020202020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EA8D2B-C721-4D6B-AE5A-81351DE1DA44}">
  <a:tblStyle styleId="{DAEA8D2B-C721-4D6B-AE5A-81351DE1DA4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50"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5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5f391192_06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5f391192_07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8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ed75ccf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ed75ccf_02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5ed75ccf_03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35ed75ccf_04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5ed75ccf_05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ed75ccf_07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ed75ccf_08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ed75ccf_09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ed75ccf_010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11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35ed75ccf_0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ed75ccf_013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35ed75ccf_014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694cd56_06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14712d8744_77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14712d8744_77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5f391192_0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ed75ccf_0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5f391192_04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361950" y="-571500"/>
            <a:ext cx="6286500" cy="62865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031425" y="1991850"/>
            <a:ext cx="4947600" cy="1159800"/>
          </a:xfrm>
          <a:prstGeom prst="rect">
            <a:avLst/>
          </a:prstGeom>
        </p:spPr>
        <p:txBody>
          <a:bodyPr spcFirstLastPara="1" wrap="square" lIns="91425" tIns="91425" rIns="91425" bIns="91425" anchor="ctr" anchorCtr="0"/>
          <a:lstStyle>
            <a:lvl1pPr lvl="0" algn="l">
              <a:spcBef>
                <a:spcPts val="0"/>
              </a:spcBef>
              <a:spcAft>
                <a:spcPts val="0"/>
              </a:spcAft>
              <a:buClr>
                <a:srgbClr val="FFFFFF"/>
              </a:buClr>
              <a:buSzPts val="6000"/>
              <a:buFont typeface="Cabin Condensed"/>
              <a:buNone/>
              <a:defRPr sz="6000">
                <a:solidFill>
                  <a:srgbClr val="FFFFFF"/>
                </a:solidFill>
                <a:latin typeface="Cabin Condensed"/>
                <a:ea typeface="Cabin Condensed"/>
                <a:cs typeface="Cabin Condensed"/>
                <a:sym typeface="Cabin Condensed"/>
              </a:defRPr>
            </a:lvl1pPr>
            <a:lvl2pPr lvl="1" algn="l">
              <a:spcBef>
                <a:spcPts val="0"/>
              </a:spcBef>
              <a:spcAft>
                <a:spcPts val="0"/>
              </a:spcAft>
              <a:buClr>
                <a:srgbClr val="FFFFFF"/>
              </a:buClr>
              <a:buSzPts val="6000"/>
              <a:buFont typeface="Cabin Condensed"/>
              <a:buNone/>
              <a:defRPr sz="6000">
                <a:solidFill>
                  <a:srgbClr val="FFFFFF"/>
                </a:solidFill>
                <a:latin typeface="Cabin Condensed"/>
                <a:ea typeface="Cabin Condensed"/>
                <a:cs typeface="Cabin Condensed"/>
                <a:sym typeface="Cabin Condensed"/>
              </a:defRPr>
            </a:lvl2pPr>
            <a:lvl3pPr lvl="2" algn="l">
              <a:spcBef>
                <a:spcPts val="0"/>
              </a:spcBef>
              <a:spcAft>
                <a:spcPts val="0"/>
              </a:spcAft>
              <a:buClr>
                <a:srgbClr val="FFFFFF"/>
              </a:buClr>
              <a:buSzPts val="6000"/>
              <a:buFont typeface="Cabin Condensed"/>
              <a:buNone/>
              <a:defRPr sz="6000">
                <a:solidFill>
                  <a:srgbClr val="FFFFFF"/>
                </a:solidFill>
                <a:latin typeface="Cabin Condensed"/>
                <a:ea typeface="Cabin Condensed"/>
                <a:cs typeface="Cabin Condensed"/>
                <a:sym typeface="Cabin Condensed"/>
              </a:defRPr>
            </a:lvl3pPr>
            <a:lvl4pPr lvl="3" algn="l">
              <a:spcBef>
                <a:spcPts val="0"/>
              </a:spcBef>
              <a:spcAft>
                <a:spcPts val="0"/>
              </a:spcAft>
              <a:buClr>
                <a:srgbClr val="FFFFFF"/>
              </a:buClr>
              <a:buSzPts val="6000"/>
              <a:buFont typeface="Cabin Condensed"/>
              <a:buNone/>
              <a:defRPr sz="6000">
                <a:solidFill>
                  <a:srgbClr val="FFFFFF"/>
                </a:solidFill>
                <a:latin typeface="Cabin Condensed"/>
                <a:ea typeface="Cabin Condensed"/>
                <a:cs typeface="Cabin Condensed"/>
                <a:sym typeface="Cabin Condensed"/>
              </a:defRPr>
            </a:lvl4pPr>
            <a:lvl5pPr lvl="4" algn="l">
              <a:spcBef>
                <a:spcPts val="0"/>
              </a:spcBef>
              <a:spcAft>
                <a:spcPts val="0"/>
              </a:spcAft>
              <a:buClr>
                <a:srgbClr val="FFFFFF"/>
              </a:buClr>
              <a:buSzPts val="6000"/>
              <a:buFont typeface="Cabin Condensed"/>
              <a:buNone/>
              <a:defRPr sz="6000">
                <a:solidFill>
                  <a:srgbClr val="FFFFFF"/>
                </a:solidFill>
                <a:latin typeface="Cabin Condensed"/>
                <a:ea typeface="Cabin Condensed"/>
                <a:cs typeface="Cabin Condensed"/>
                <a:sym typeface="Cabin Condensed"/>
              </a:defRPr>
            </a:lvl5pPr>
            <a:lvl6pPr lvl="5" algn="l">
              <a:spcBef>
                <a:spcPts val="0"/>
              </a:spcBef>
              <a:spcAft>
                <a:spcPts val="0"/>
              </a:spcAft>
              <a:buClr>
                <a:srgbClr val="FFFFFF"/>
              </a:buClr>
              <a:buSzPts val="6000"/>
              <a:buFont typeface="Cabin Condensed"/>
              <a:buNone/>
              <a:defRPr sz="6000">
                <a:solidFill>
                  <a:srgbClr val="FFFFFF"/>
                </a:solidFill>
                <a:latin typeface="Cabin Condensed"/>
                <a:ea typeface="Cabin Condensed"/>
                <a:cs typeface="Cabin Condensed"/>
                <a:sym typeface="Cabin Condensed"/>
              </a:defRPr>
            </a:lvl6pPr>
            <a:lvl7pPr lvl="6" algn="l">
              <a:spcBef>
                <a:spcPts val="0"/>
              </a:spcBef>
              <a:spcAft>
                <a:spcPts val="0"/>
              </a:spcAft>
              <a:buClr>
                <a:srgbClr val="FFFFFF"/>
              </a:buClr>
              <a:buSzPts val="6000"/>
              <a:buFont typeface="Cabin Condensed"/>
              <a:buNone/>
              <a:defRPr sz="6000">
                <a:solidFill>
                  <a:srgbClr val="FFFFFF"/>
                </a:solidFill>
                <a:latin typeface="Cabin Condensed"/>
                <a:ea typeface="Cabin Condensed"/>
                <a:cs typeface="Cabin Condensed"/>
                <a:sym typeface="Cabin Condensed"/>
              </a:defRPr>
            </a:lvl7pPr>
            <a:lvl8pPr lvl="7" algn="l">
              <a:spcBef>
                <a:spcPts val="0"/>
              </a:spcBef>
              <a:spcAft>
                <a:spcPts val="0"/>
              </a:spcAft>
              <a:buClr>
                <a:srgbClr val="FFFFFF"/>
              </a:buClr>
              <a:buSzPts val="6000"/>
              <a:buFont typeface="Cabin Condensed"/>
              <a:buNone/>
              <a:defRPr sz="6000">
                <a:solidFill>
                  <a:srgbClr val="FFFFFF"/>
                </a:solidFill>
                <a:latin typeface="Cabin Condensed"/>
                <a:ea typeface="Cabin Condensed"/>
                <a:cs typeface="Cabin Condensed"/>
                <a:sym typeface="Cabin Condensed"/>
              </a:defRPr>
            </a:lvl8pPr>
            <a:lvl9pPr lvl="8" algn="l">
              <a:spcBef>
                <a:spcPts val="0"/>
              </a:spcBef>
              <a:spcAft>
                <a:spcPts val="0"/>
              </a:spcAft>
              <a:buClr>
                <a:srgbClr val="FFFFFF"/>
              </a:buClr>
              <a:buSzPts val="6000"/>
              <a:buFont typeface="Cabin Condensed"/>
              <a:buNone/>
              <a:defRPr sz="6000">
                <a:solidFill>
                  <a:srgbClr val="FFFFFF"/>
                </a:solidFill>
                <a:latin typeface="Cabin Condensed"/>
                <a:ea typeface="Cabin Condensed"/>
                <a:cs typeface="Cabin Condensed"/>
                <a:sym typeface="Cabin Condense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letely blank">
  <p:cSld name="BLANK_2">
    <p:spTree>
      <p:nvGrpSpPr>
        <p:cNvPr id="1" name="Shape 49"/>
        <p:cNvGrpSpPr/>
        <p:nvPr/>
      </p:nvGrpSpPr>
      <p:grpSpPr>
        <a:xfrm>
          <a:off x="0" y="0"/>
          <a:ext cx="0" cy="0"/>
          <a:chOff x="0" y="0"/>
          <a:chExt cx="0" cy="0"/>
        </a:xfrm>
      </p:grpSpPr>
      <p:sp>
        <p:nvSpPr>
          <p:cNvPr id="50" name="Google Shape;50;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Inverse">
  <p:cSld name="BLANK_1">
    <p:bg>
      <p:bgPr>
        <a:solidFill>
          <a:srgbClr val="000000"/>
        </a:solidFill>
        <a:effectLst/>
      </p:bgPr>
    </p:bg>
    <p:spTree>
      <p:nvGrpSpPr>
        <p:cNvPr id="1" name="Shape 51"/>
        <p:cNvGrpSpPr/>
        <p:nvPr/>
      </p:nvGrpSpPr>
      <p:grpSpPr>
        <a:xfrm>
          <a:off x="0" y="0"/>
          <a:ext cx="0" cy="0"/>
          <a:chOff x="0" y="0"/>
          <a:chExt cx="0" cy="0"/>
        </a:xfrm>
      </p:grpSpPr>
      <p:sp>
        <p:nvSpPr>
          <p:cNvPr id="52" name="Google Shape;52;p12"/>
          <p:cNvSpPr/>
          <p:nvPr/>
        </p:nvSpPr>
        <p:spPr>
          <a:xfrm>
            <a:off x="361950" y="-571500"/>
            <a:ext cx="6286500" cy="6286500"/>
          </a:xfrm>
          <a:prstGeom prst="ellipse">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FF00"/>
              </a:highlight>
            </a:endParaRPr>
          </a:p>
        </p:txBody>
      </p:sp>
      <p:sp>
        <p:nvSpPr>
          <p:cNvPr id="53" name="Google Shape;53;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00"/>
                </a:solidFill>
              </a:defRPr>
            </a:lvl1pPr>
            <a:lvl2pPr lvl="1">
              <a:buNone/>
              <a:defRPr>
                <a:solidFill>
                  <a:srgbClr val="FFFF00"/>
                </a:solidFill>
              </a:defRPr>
            </a:lvl2pPr>
            <a:lvl3pPr lvl="2">
              <a:buNone/>
              <a:defRPr>
                <a:solidFill>
                  <a:srgbClr val="FFFF00"/>
                </a:solidFill>
              </a:defRPr>
            </a:lvl3pPr>
            <a:lvl4pPr lvl="3">
              <a:buNone/>
              <a:defRPr>
                <a:solidFill>
                  <a:srgbClr val="FFFF00"/>
                </a:solidFill>
              </a:defRPr>
            </a:lvl4pPr>
            <a:lvl5pPr lvl="4">
              <a:buNone/>
              <a:defRPr>
                <a:solidFill>
                  <a:srgbClr val="FFFF00"/>
                </a:solidFill>
              </a:defRPr>
            </a:lvl5pPr>
            <a:lvl6pPr lvl="5">
              <a:buNone/>
              <a:defRPr>
                <a:solidFill>
                  <a:srgbClr val="FFFF00"/>
                </a:solidFill>
              </a:defRPr>
            </a:lvl6pPr>
            <a:lvl7pPr lvl="6">
              <a:buNone/>
              <a:defRPr>
                <a:solidFill>
                  <a:srgbClr val="FFFF00"/>
                </a:solidFill>
              </a:defRPr>
            </a:lvl7pPr>
            <a:lvl8pPr lvl="7">
              <a:buNone/>
              <a:defRPr>
                <a:solidFill>
                  <a:srgbClr val="FFFF00"/>
                </a:solidFill>
              </a:defRPr>
            </a:lvl8pPr>
            <a:lvl9pPr lvl="8">
              <a:buNone/>
              <a:defRPr>
                <a:solidFill>
                  <a:srgbClr val="FFFF00"/>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2266950" y="266700"/>
            <a:ext cx="4610100" cy="4610100"/>
          </a:xfrm>
          <a:prstGeom prst="ellipse">
            <a:avLst/>
          </a:prstGeom>
          <a:no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2733675" y="2116750"/>
            <a:ext cx="3676500" cy="1159800"/>
          </a:xfrm>
          <a:prstGeom prst="rect">
            <a:avLst/>
          </a:prstGeom>
        </p:spPr>
        <p:txBody>
          <a:bodyPr spcFirstLastPara="1" wrap="square" lIns="91425" tIns="91425" rIns="91425" bIns="91425" anchor="b" anchorCtr="0"/>
          <a:lstStyle>
            <a:lvl1pPr lvl="0" algn="ctr" rtl="0">
              <a:spcBef>
                <a:spcPts val="0"/>
              </a:spcBef>
              <a:spcAft>
                <a:spcPts val="0"/>
              </a:spcAft>
              <a:buClr>
                <a:srgbClr val="000000"/>
              </a:buClr>
              <a:buSzPts val="4800"/>
              <a:buNone/>
              <a:defRPr sz="4800">
                <a:solidFill>
                  <a:srgbClr val="000000"/>
                </a:solidFill>
              </a:defRPr>
            </a:lvl1pPr>
            <a:lvl2pPr lvl="1" algn="ctr" rtl="0">
              <a:spcBef>
                <a:spcPts val="0"/>
              </a:spcBef>
              <a:spcAft>
                <a:spcPts val="0"/>
              </a:spcAft>
              <a:buClr>
                <a:srgbClr val="000000"/>
              </a:buClr>
              <a:buSzPts val="4800"/>
              <a:buNone/>
              <a:defRPr sz="4800">
                <a:solidFill>
                  <a:srgbClr val="000000"/>
                </a:solidFill>
              </a:defRPr>
            </a:lvl2pPr>
            <a:lvl3pPr lvl="2" algn="ctr" rtl="0">
              <a:spcBef>
                <a:spcPts val="0"/>
              </a:spcBef>
              <a:spcAft>
                <a:spcPts val="0"/>
              </a:spcAft>
              <a:buClr>
                <a:srgbClr val="000000"/>
              </a:buClr>
              <a:buSzPts val="4800"/>
              <a:buNone/>
              <a:defRPr sz="4800">
                <a:solidFill>
                  <a:srgbClr val="000000"/>
                </a:solidFill>
              </a:defRPr>
            </a:lvl3pPr>
            <a:lvl4pPr lvl="3" algn="ctr" rtl="0">
              <a:spcBef>
                <a:spcPts val="0"/>
              </a:spcBef>
              <a:spcAft>
                <a:spcPts val="0"/>
              </a:spcAft>
              <a:buClr>
                <a:srgbClr val="000000"/>
              </a:buClr>
              <a:buSzPts val="4800"/>
              <a:buNone/>
              <a:defRPr sz="4800">
                <a:solidFill>
                  <a:srgbClr val="000000"/>
                </a:solidFill>
              </a:defRPr>
            </a:lvl4pPr>
            <a:lvl5pPr lvl="4" algn="ctr" rtl="0">
              <a:spcBef>
                <a:spcPts val="0"/>
              </a:spcBef>
              <a:spcAft>
                <a:spcPts val="0"/>
              </a:spcAft>
              <a:buClr>
                <a:srgbClr val="000000"/>
              </a:buClr>
              <a:buSzPts val="4800"/>
              <a:buNone/>
              <a:defRPr sz="4800">
                <a:solidFill>
                  <a:srgbClr val="000000"/>
                </a:solidFill>
              </a:defRPr>
            </a:lvl5pPr>
            <a:lvl6pPr lvl="5" algn="ctr" rtl="0">
              <a:spcBef>
                <a:spcPts val="0"/>
              </a:spcBef>
              <a:spcAft>
                <a:spcPts val="0"/>
              </a:spcAft>
              <a:buClr>
                <a:srgbClr val="000000"/>
              </a:buClr>
              <a:buSzPts val="4800"/>
              <a:buNone/>
              <a:defRPr sz="4800">
                <a:solidFill>
                  <a:srgbClr val="000000"/>
                </a:solidFill>
              </a:defRPr>
            </a:lvl6pPr>
            <a:lvl7pPr lvl="6" algn="ctr" rtl="0">
              <a:spcBef>
                <a:spcPts val="0"/>
              </a:spcBef>
              <a:spcAft>
                <a:spcPts val="0"/>
              </a:spcAft>
              <a:buClr>
                <a:srgbClr val="000000"/>
              </a:buClr>
              <a:buSzPts val="4800"/>
              <a:buNone/>
              <a:defRPr sz="4800">
                <a:solidFill>
                  <a:srgbClr val="000000"/>
                </a:solidFill>
              </a:defRPr>
            </a:lvl7pPr>
            <a:lvl8pPr lvl="7" algn="ctr" rtl="0">
              <a:spcBef>
                <a:spcPts val="0"/>
              </a:spcBef>
              <a:spcAft>
                <a:spcPts val="0"/>
              </a:spcAft>
              <a:buClr>
                <a:srgbClr val="000000"/>
              </a:buClr>
              <a:buSzPts val="4800"/>
              <a:buNone/>
              <a:defRPr sz="4800">
                <a:solidFill>
                  <a:srgbClr val="000000"/>
                </a:solidFill>
              </a:defRPr>
            </a:lvl8pPr>
            <a:lvl9pPr lvl="8" algn="ctr" rtl="0">
              <a:spcBef>
                <a:spcPts val="0"/>
              </a:spcBef>
              <a:spcAft>
                <a:spcPts val="0"/>
              </a:spcAft>
              <a:buClr>
                <a:srgbClr val="000000"/>
              </a:buClr>
              <a:buSzPts val="4800"/>
              <a:buNone/>
              <a:defRPr sz="4800">
                <a:solidFill>
                  <a:srgbClr val="000000"/>
                </a:solidFill>
              </a:defRPr>
            </a:lvl9pPr>
          </a:lstStyle>
          <a:p>
            <a:endParaRPr/>
          </a:p>
        </p:txBody>
      </p:sp>
      <p:sp>
        <p:nvSpPr>
          <p:cNvPr id="15" name="Google Shape;15;p3"/>
          <p:cNvSpPr txBox="1">
            <a:spLocks noGrp="1"/>
          </p:cNvSpPr>
          <p:nvPr>
            <p:ph type="subTitle" idx="1"/>
          </p:nvPr>
        </p:nvSpPr>
        <p:spPr>
          <a:xfrm>
            <a:off x="3143250" y="3373450"/>
            <a:ext cx="28575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a:solidFill>
                  <a:srgbClr val="FFFFFF"/>
                </a:solidFill>
                <a:highlight>
                  <a:srgbClr val="000000"/>
                </a:highlight>
              </a:defRPr>
            </a:lvl1pPr>
            <a:lvl2pPr lvl="1" algn="ctr" rtl="0">
              <a:spcBef>
                <a:spcPts val="0"/>
              </a:spcBef>
              <a:spcAft>
                <a:spcPts val="0"/>
              </a:spcAft>
              <a:buClr>
                <a:srgbClr val="FFFFFF"/>
              </a:buClr>
              <a:buSzPts val="2400"/>
              <a:buNone/>
              <a:defRPr>
                <a:solidFill>
                  <a:srgbClr val="FFFFFF"/>
                </a:solidFill>
                <a:highlight>
                  <a:srgbClr val="000000"/>
                </a:highlight>
              </a:defRPr>
            </a:lvl2pPr>
            <a:lvl3pPr lvl="2" algn="ctr" rtl="0">
              <a:spcBef>
                <a:spcPts val="0"/>
              </a:spcBef>
              <a:spcAft>
                <a:spcPts val="0"/>
              </a:spcAft>
              <a:buClr>
                <a:srgbClr val="FFFFFF"/>
              </a:buClr>
              <a:buSzPts val="2400"/>
              <a:buNone/>
              <a:defRPr>
                <a:solidFill>
                  <a:srgbClr val="FFFFFF"/>
                </a:solidFill>
                <a:highlight>
                  <a:srgbClr val="000000"/>
                </a:highlight>
              </a:defRPr>
            </a:lvl3pPr>
            <a:lvl4pPr lvl="3" algn="ctr" rtl="0">
              <a:spcBef>
                <a:spcPts val="0"/>
              </a:spcBef>
              <a:spcAft>
                <a:spcPts val="0"/>
              </a:spcAft>
              <a:buClr>
                <a:srgbClr val="FFFFFF"/>
              </a:buClr>
              <a:buSzPts val="2400"/>
              <a:buNone/>
              <a:defRPr sz="2400">
                <a:solidFill>
                  <a:srgbClr val="FFFFFF"/>
                </a:solidFill>
                <a:highlight>
                  <a:srgbClr val="000000"/>
                </a:highlight>
              </a:defRPr>
            </a:lvl4pPr>
            <a:lvl5pPr lvl="4" algn="ctr" rtl="0">
              <a:spcBef>
                <a:spcPts val="0"/>
              </a:spcBef>
              <a:spcAft>
                <a:spcPts val="0"/>
              </a:spcAft>
              <a:buClr>
                <a:srgbClr val="FFFFFF"/>
              </a:buClr>
              <a:buSzPts val="2400"/>
              <a:buNone/>
              <a:defRPr sz="2400">
                <a:solidFill>
                  <a:srgbClr val="FFFFFF"/>
                </a:solidFill>
                <a:highlight>
                  <a:srgbClr val="000000"/>
                </a:highlight>
              </a:defRPr>
            </a:lvl5pPr>
            <a:lvl6pPr lvl="5" algn="ctr" rtl="0">
              <a:spcBef>
                <a:spcPts val="0"/>
              </a:spcBef>
              <a:spcAft>
                <a:spcPts val="0"/>
              </a:spcAft>
              <a:buClr>
                <a:srgbClr val="FFFFFF"/>
              </a:buClr>
              <a:buSzPts val="2400"/>
              <a:buNone/>
              <a:defRPr sz="2400">
                <a:solidFill>
                  <a:srgbClr val="FFFFFF"/>
                </a:solidFill>
                <a:highlight>
                  <a:srgbClr val="000000"/>
                </a:highlight>
              </a:defRPr>
            </a:lvl6pPr>
            <a:lvl7pPr lvl="6" algn="ctr" rtl="0">
              <a:spcBef>
                <a:spcPts val="0"/>
              </a:spcBef>
              <a:spcAft>
                <a:spcPts val="0"/>
              </a:spcAft>
              <a:buClr>
                <a:srgbClr val="FFFFFF"/>
              </a:buClr>
              <a:buSzPts val="2400"/>
              <a:buNone/>
              <a:defRPr sz="2400">
                <a:solidFill>
                  <a:srgbClr val="FFFFFF"/>
                </a:solidFill>
                <a:highlight>
                  <a:srgbClr val="000000"/>
                </a:highlight>
              </a:defRPr>
            </a:lvl7pPr>
            <a:lvl8pPr lvl="7" algn="ctr" rtl="0">
              <a:spcBef>
                <a:spcPts val="0"/>
              </a:spcBef>
              <a:spcAft>
                <a:spcPts val="0"/>
              </a:spcAft>
              <a:buClr>
                <a:srgbClr val="FFFFFF"/>
              </a:buClr>
              <a:buSzPts val="2400"/>
              <a:buNone/>
              <a:defRPr sz="2400">
                <a:solidFill>
                  <a:srgbClr val="FFFFFF"/>
                </a:solidFill>
                <a:highlight>
                  <a:srgbClr val="000000"/>
                </a:highlight>
              </a:defRPr>
            </a:lvl8pPr>
            <a:lvl9pPr lvl="8" algn="ctr" rtl="0">
              <a:spcBef>
                <a:spcPts val="0"/>
              </a:spcBef>
              <a:spcAft>
                <a:spcPts val="0"/>
              </a:spcAft>
              <a:buClr>
                <a:srgbClr val="FFFFFF"/>
              </a:buClr>
              <a:buSzPts val="2400"/>
              <a:buNone/>
              <a:defRPr sz="2400">
                <a:solidFill>
                  <a:srgbClr val="FFFFFF"/>
                </a:solidFill>
                <a:highlight>
                  <a:srgbClr val="000000"/>
                </a:highlight>
              </a:defRPr>
            </a:lvl9pPr>
          </a:lstStyle>
          <a:p>
            <a:endParaRPr/>
          </a:p>
        </p:txBody>
      </p:sp>
      <p:sp>
        <p:nvSpPr>
          <p:cNvPr id="16" name="Google Shape;16;p3"/>
          <p:cNvSpPr txBox="1">
            <a:spLocks noGrp="1"/>
          </p:cNvSpPr>
          <p:nvPr>
            <p:ph type="sldNum" idx="12"/>
          </p:nvPr>
        </p:nvSpPr>
        <p:spPr>
          <a:xfrm>
            <a:off x="4297650" y="4445051"/>
            <a:ext cx="5487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000000"/>
        </a:solid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body" idx="1"/>
          </p:nvPr>
        </p:nvSpPr>
        <p:spPr>
          <a:xfrm>
            <a:off x="2676525" y="1247775"/>
            <a:ext cx="4905300" cy="8199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000000"/>
              </a:buClr>
              <a:buSzPts val="3000"/>
              <a:buChar char="⊙"/>
              <a:defRPr>
                <a:solidFill>
                  <a:srgbClr val="000000"/>
                </a:solidFill>
                <a:highlight>
                  <a:srgbClr val="FFFF00"/>
                </a:highlight>
              </a:defRPr>
            </a:lvl1pPr>
            <a:lvl2pPr marL="914400" lvl="1" indent="-381000" rtl="0">
              <a:spcBef>
                <a:spcPts val="0"/>
              </a:spcBef>
              <a:spcAft>
                <a:spcPts val="0"/>
              </a:spcAft>
              <a:buClr>
                <a:srgbClr val="000000"/>
              </a:buClr>
              <a:buSzPts val="2400"/>
              <a:buChar char="○"/>
              <a:defRPr>
                <a:solidFill>
                  <a:srgbClr val="000000"/>
                </a:solidFill>
                <a:highlight>
                  <a:srgbClr val="FFFF00"/>
                </a:highlight>
              </a:defRPr>
            </a:lvl2pPr>
            <a:lvl3pPr marL="1371600" lvl="2" indent="-381000" rtl="0">
              <a:spcBef>
                <a:spcPts val="0"/>
              </a:spcBef>
              <a:spcAft>
                <a:spcPts val="0"/>
              </a:spcAft>
              <a:buClr>
                <a:srgbClr val="000000"/>
              </a:buClr>
              <a:buSzPts val="2400"/>
              <a:buChar char="■"/>
              <a:defRPr>
                <a:solidFill>
                  <a:srgbClr val="000000"/>
                </a:solidFill>
                <a:highlight>
                  <a:srgbClr val="FFFF00"/>
                </a:highlight>
              </a:defRPr>
            </a:lvl3pPr>
            <a:lvl4pPr marL="1828800" lvl="3" indent="-342900" rtl="0">
              <a:spcBef>
                <a:spcPts val="0"/>
              </a:spcBef>
              <a:spcAft>
                <a:spcPts val="0"/>
              </a:spcAft>
              <a:buClr>
                <a:srgbClr val="000000"/>
              </a:buClr>
              <a:buSzPts val="1800"/>
              <a:buChar char="●"/>
              <a:defRPr>
                <a:solidFill>
                  <a:srgbClr val="000000"/>
                </a:solidFill>
                <a:highlight>
                  <a:srgbClr val="FFFF00"/>
                </a:highlight>
              </a:defRPr>
            </a:lvl4pPr>
            <a:lvl5pPr marL="2286000" lvl="4" indent="-342900" rtl="0">
              <a:spcBef>
                <a:spcPts val="0"/>
              </a:spcBef>
              <a:spcAft>
                <a:spcPts val="0"/>
              </a:spcAft>
              <a:buClr>
                <a:srgbClr val="000000"/>
              </a:buClr>
              <a:buSzPts val="1800"/>
              <a:buChar char="○"/>
              <a:defRPr>
                <a:solidFill>
                  <a:srgbClr val="000000"/>
                </a:solidFill>
                <a:highlight>
                  <a:srgbClr val="FFFF00"/>
                </a:highlight>
              </a:defRPr>
            </a:lvl5pPr>
            <a:lvl6pPr marL="2743200" lvl="5" indent="-342900" rtl="0">
              <a:spcBef>
                <a:spcPts val="0"/>
              </a:spcBef>
              <a:spcAft>
                <a:spcPts val="0"/>
              </a:spcAft>
              <a:buClr>
                <a:srgbClr val="000000"/>
              </a:buClr>
              <a:buSzPts val="1800"/>
              <a:buChar char="■"/>
              <a:defRPr>
                <a:solidFill>
                  <a:srgbClr val="000000"/>
                </a:solidFill>
                <a:highlight>
                  <a:srgbClr val="FFFF00"/>
                </a:highlight>
              </a:defRPr>
            </a:lvl6pPr>
            <a:lvl7pPr marL="3200400" lvl="6" indent="-342900" rtl="0">
              <a:spcBef>
                <a:spcPts val="0"/>
              </a:spcBef>
              <a:spcAft>
                <a:spcPts val="0"/>
              </a:spcAft>
              <a:buClr>
                <a:srgbClr val="000000"/>
              </a:buClr>
              <a:buSzPts val="1800"/>
              <a:buChar char="●"/>
              <a:defRPr>
                <a:solidFill>
                  <a:srgbClr val="000000"/>
                </a:solidFill>
                <a:highlight>
                  <a:srgbClr val="FFFF00"/>
                </a:highlight>
              </a:defRPr>
            </a:lvl7pPr>
            <a:lvl8pPr marL="3657600" lvl="7" indent="-342900" rtl="0">
              <a:spcBef>
                <a:spcPts val="0"/>
              </a:spcBef>
              <a:spcAft>
                <a:spcPts val="0"/>
              </a:spcAft>
              <a:buClr>
                <a:srgbClr val="000000"/>
              </a:buClr>
              <a:buSzPts val="1800"/>
              <a:buChar char="○"/>
              <a:defRPr>
                <a:solidFill>
                  <a:srgbClr val="000000"/>
                </a:solidFill>
                <a:highlight>
                  <a:srgbClr val="FFFF00"/>
                </a:highlight>
              </a:defRPr>
            </a:lvl8pPr>
            <a:lvl9pPr marL="4114800" lvl="8" indent="-342900">
              <a:spcBef>
                <a:spcPts val="0"/>
              </a:spcBef>
              <a:spcAft>
                <a:spcPts val="0"/>
              </a:spcAft>
              <a:buClr>
                <a:srgbClr val="000000"/>
              </a:buClr>
              <a:buSzPts val="1800"/>
              <a:buChar char="■"/>
              <a:defRPr>
                <a:solidFill>
                  <a:srgbClr val="000000"/>
                </a:solidFill>
                <a:highlight>
                  <a:srgbClr val="FFFF00"/>
                </a:highlight>
              </a:defRPr>
            </a:lvl9pPr>
          </a:lstStyle>
          <a:p>
            <a:endParaRPr/>
          </a:p>
        </p:txBody>
      </p:sp>
      <p:sp>
        <p:nvSpPr>
          <p:cNvPr id="19" name="Google Shape;19;p4"/>
          <p:cNvSpPr txBox="1"/>
          <p:nvPr/>
        </p:nvSpPr>
        <p:spPr>
          <a:xfrm>
            <a:off x="1238250" y="705175"/>
            <a:ext cx="1178700" cy="653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5000" b="1">
                <a:solidFill>
                  <a:srgbClr val="FFFF00"/>
                </a:solidFill>
                <a:latin typeface="Cabin Condensed"/>
                <a:ea typeface="Cabin Condensed"/>
                <a:cs typeface="Cabin Condensed"/>
                <a:sym typeface="Cabin Condensed"/>
              </a:rPr>
              <a:t>“</a:t>
            </a:r>
            <a:endParaRPr sz="15000" b="1">
              <a:solidFill>
                <a:srgbClr val="FFFF00"/>
              </a:solidFill>
              <a:latin typeface="Cabin Condensed"/>
              <a:ea typeface="Cabin Condensed"/>
              <a:cs typeface="Cabin Condensed"/>
              <a:sym typeface="Cabin Condensed"/>
            </a:endParaRPr>
          </a:p>
        </p:txBody>
      </p:sp>
      <p:sp>
        <p:nvSpPr>
          <p:cNvPr id="20" name="Google Shape;20;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00"/>
                </a:solidFill>
              </a:defRPr>
            </a:lvl1pPr>
            <a:lvl2pPr lvl="1">
              <a:buNone/>
              <a:defRPr>
                <a:solidFill>
                  <a:srgbClr val="FFFF00"/>
                </a:solidFill>
              </a:defRPr>
            </a:lvl2pPr>
            <a:lvl3pPr lvl="2">
              <a:buNone/>
              <a:defRPr>
                <a:solidFill>
                  <a:srgbClr val="FFFF00"/>
                </a:solidFill>
              </a:defRPr>
            </a:lvl3pPr>
            <a:lvl4pPr lvl="3">
              <a:buNone/>
              <a:defRPr>
                <a:solidFill>
                  <a:srgbClr val="FFFF00"/>
                </a:solidFill>
              </a:defRPr>
            </a:lvl4pPr>
            <a:lvl5pPr lvl="4">
              <a:buNone/>
              <a:defRPr>
                <a:solidFill>
                  <a:srgbClr val="FFFF00"/>
                </a:solidFill>
              </a:defRPr>
            </a:lvl5pPr>
            <a:lvl6pPr lvl="5">
              <a:buNone/>
              <a:defRPr>
                <a:solidFill>
                  <a:srgbClr val="FFFF00"/>
                </a:solidFill>
              </a:defRPr>
            </a:lvl6pPr>
            <a:lvl7pPr lvl="6">
              <a:buNone/>
              <a:defRPr>
                <a:solidFill>
                  <a:srgbClr val="FFFF00"/>
                </a:solidFill>
              </a:defRPr>
            </a:lvl7pPr>
            <a:lvl8pPr lvl="7">
              <a:buNone/>
              <a:defRPr>
                <a:solidFill>
                  <a:srgbClr val="FFFF00"/>
                </a:solidFill>
              </a:defRPr>
            </a:lvl8pPr>
            <a:lvl9pPr lvl="8">
              <a:buNone/>
              <a:defRPr>
                <a:solidFill>
                  <a:srgbClr val="FFFF00"/>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0" y="0"/>
            <a:ext cx="2418600" cy="5149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398150" y="1129130"/>
            <a:ext cx="1700700" cy="1483800"/>
          </a:xfrm>
          <a:prstGeom prst="rect">
            <a:avLst/>
          </a:prstGeom>
        </p:spPr>
        <p:txBody>
          <a:bodyPr spcFirstLastPara="1" wrap="square" lIns="91425" tIns="91425" rIns="91425" bIns="91425" anchor="ctr"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4" name="Google Shape;24;p5"/>
          <p:cNvSpPr txBox="1">
            <a:spLocks noGrp="1"/>
          </p:cNvSpPr>
          <p:nvPr>
            <p:ph type="body" idx="1"/>
          </p:nvPr>
        </p:nvSpPr>
        <p:spPr>
          <a:xfrm>
            <a:off x="2871075" y="1007295"/>
            <a:ext cx="5561100" cy="35712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0" y="0"/>
            <a:ext cx="2418600" cy="5149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txBox="1">
            <a:spLocks noGrp="1"/>
          </p:cNvSpPr>
          <p:nvPr>
            <p:ph type="title"/>
          </p:nvPr>
        </p:nvSpPr>
        <p:spPr>
          <a:xfrm>
            <a:off x="398150" y="1129130"/>
            <a:ext cx="1700700" cy="14838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9" name="Google Shape;29;p6"/>
          <p:cNvSpPr txBox="1">
            <a:spLocks noGrp="1"/>
          </p:cNvSpPr>
          <p:nvPr>
            <p:ph type="body" idx="1"/>
          </p:nvPr>
        </p:nvSpPr>
        <p:spPr>
          <a:xfrm>
            <a:off x="3082175" y="1091725"/>
            <a:ext cx="2623200" cy="383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5863323" y="1091725"/>
            <a:ext cx="2623200" cy="383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sp>
        <p:nvSpPr>
          <p:cNvPr id="33" name="Google Shape;33;p7"/>
          <p:cNvSpPr/>
          <p:nvPr/>
        </p:nvSpPr>
        <p:spPr>
          <a:xfrm>
            <a:off x="0" y="0"/>
            <a:ext cx="2418600" cy="5149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7"/>
          <p:cNvSpPr txBox="1">
            <a:spLocks noGrp="1"/>
          </p:cNvSpPr>
          <p:nvPr>
            <p:ph type="title"/>
          </p:nvPr>
        </p:nvSpPr>
        <p:spPr>
          <a:xfrm>
            <a:off x="398150" y="1129130"/>
            <a:ext cx="1700700" cy="14838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5" name="Google Shape;35;p7"/>
          <p:cNvSpPr txBox="1">
            <a:spLocks noGrp="1"/>
          </p:cNvSpPr>
          <p:nvPr>
            <p:ph type="body" idx="1"/>
          </p:nvPr>
        </p:nvSpPr>
        <p:spPr>
          <a:xfrm>
            <a:off x="2907250" y="1129125"/>
            <a:ext cx="1842900" cy="37968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6" name="Google Shape;36;p7"/>
          <p:cNvSpPr txBox="1">
            <a:spLocks noGrp="1"/>
          </p:cNvSpPr>
          <p:nvPr>
            <p:ph type="body" idx="2"/>
          </p:nvPr>
        </p:nvSpPr>
        <p:spPr>
          <a:xfrm>
            <a:off x="4844762" y="1129125"/>
            <a:ext cx="1842900" cy="37968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7" name="Google Shape;37;p7"/>
          <p:cNvSpPr txBox="1">
            <a:spLocks noGrp="1"/>
          </p:cNvSpPr>
          <p:nvPr>
            <p:ph type="body" idx="3"/>
          </p:nvPr>
        </p:nvSpPr>
        <p:spPr>
          <a:xfrm>
            <a:off x="6782273" y="1129125"/>
            <a:ext cx="1842900" cy="37968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8" name="Google Shape;38;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0" y="0"/>
            <a:ext cx="2418600" cy="5149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title"/>
          </p:nvPr>
        </p:nvSpPr>
        <p:spPr>
          <a:xfrm>
            <a:off x="398150" y="1129130"/>
            <a:ext cx="1700700" cy="14838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2" name="Google Shape;42;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rgbClr val="000000"/>
        </a:solidFill>
        <a:effectLst/>
      </p:bgPr>
    </p:bg>
    <p:spTree>
      <p:nvGrpSpPr>
        <p:cNvPr id="1" name="Shape 43"/>
        <p:cNvGrpSpPr/>
        <p:nvPr/>
      </p:nvGrpSpPr>
      <p:grpSpPr>
        <a:xfrm>
          <a:off x="0" y="0"/>
          <a:ext cx="0" cy="0"/>
          <a:chOff x="0" y="0"/>
          <a:chExt cx="0" cy="0"/>
        </a:xfrm>
      </p:grpSpPr>
      <p:sp>
        <p:nvSpPr>
          <p:cNvPr id="44" name="Google Shape;44;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Clr>
                <a:srgbClr val="FFFF00"/>
              </a:buClr>
              <a:buSzPts val="1800"/>
              <a:buNone/>
              <a:defRPr sz="1800">
                <a:solidFill>
                  <a:srgbClr val="FFFF00"/>
                </a:solidFill>
              </a:defRPr>
            </a:lvl1pPr>
          </a:lstStyle>
          <a:p>
            <a:endParaRPr/>
          </a:p>
        </p:txBody>
      </p:sp>
      <p:sp>
        <p:nvSpPr>
          <p:cNvPr id="45" name="Google Shape;45;p9"/>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lgn="ctr">
              <a:buNone/>
              <a:defRPr>
                <a:solidFill>
                  <a:srgbClr val="FFFF00"/>
                </a:solidFill>
              </a:defRPr>
            </a:lvl1pPr>
            <a:lvl2pPr lvl="1" algn="ctr">
              <a:buNone/>
              <a:defRPr>
                <a:solidFill>
                  <a:srgbClr val="FFFF00"/>
                </a:solidFill>
              </a:defRPr>
            </a:lvl2pPr>
            <a:lvl3pPr lvl="2" algn="ctr">
              <a:buNone/>
              <a:defRPr>
                <a:solidFill>
                  <a:srgbClr val="FFFF00"/>
                </a:solidFill>
              </a:defRPr>
            </a:lvl3pPr>
            <a:lvl4pPr lvl="3" algn="ctr">
              <a:buNone/>
              <a:defRPr>
                <a:solidFill>
                  <a:srgbClr val="FFFF00"/>
                </a:solidFill>
              </a:defRPr>
            </a:lvl4pPr>
            <a:lvl5pPr lvl="4" algn="ctr">
              <a:buNone/>
              <a:defRPr>
                <a:solidFill>
                  <a:srgbClr val="FFFF00"/>
                </a:solidFill>
              </a:defRPr>
            </a:lvl5pPr>
            <a:lvl6pPr lvl="5" algn="ctr">
              <a:buNone/>
              <a:defRPr>
                <a:solidFill>
                  <a:srgbClr val="FFFF00"/>
                </a:solidFill>
              </a:defRPr>
            </a:lvl6pPr>
            <a:lvl7pPr lvl="6" algn="ctr">
              <a:buNone/>
              <a:defRPr>
                <a:solidFill>
                  <a:srgbClr val="FFFF00"/>
                </a:solidFill>
              </a:defRPr>
            </a:lvl7pPr>
            <a:lvl8pPr lvl="7" algn="ctr">
              <a:buNone/>
              <a:defRPr>
                <a:solidFill>
                  <a:srgbClr val="FFFF00"/>
                </a:solidFill>
              </a:defRPr>
            </a:lvl8pPr>
            <a:lvl9pPr lvl="8" algn="ctr">
              <a:buNone/>
              <a:defRPr>
                <a:solidFill>
                  <a:srgbClr val="FFFF00"/>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10"/>
          <p:cNvSpPr/>
          <p:nvPr/>
        </p:nvSpPr>
        <p:spPr>
          <a:xfrm>
            <a:off x="361950" y="-571500"/>
            <a:ext cx="6286500" cy="62865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98150" y="1129130"/>
            <a:ext cx="1700700" cy="1483800"/>
          </a:xfrm>
          <a:prstGeom prst="rect">
            <a:avLst/>
          </a:prstGeom>
          <a:noFill/>
          <a:ln>
            <a:noFill/>
          </a:ln>
        </p:spPr>
        <p:txBody>
          <a:bodyPr spcFirstLastPara="1" wrap="square" lIns="91425" tIns="91425" rIns="91425" bIns="91425" anchor="t" anchorCtr="0"/>
          <a:lstStyle>
            <a:lvl1pPr lvl="0" algn="r">
              <a:spcBef>
                <a:spcPts val="0"/>
              </a:spcBef>
              <a:spcAft>
                <a:spcPts val="0"/>
              </a:spcAft>
              <a:buClr>
                <a:srgbClr val="FFFFFF"/>
              </a:buClr>
              <a:buSzPts val="2400"/>
              <a:buFont typeface="Cabin Condensed"/>
              <a:buNone/>
              <a:defRPr sz="2400" b="1">
                <a:solidFill>
                  <a:srgbClr val="FFFFFF"/>
                </a:solidFill>
                <a:latin typeface="Cabin Condensed"/>
                <a:ea typeface="Cabin Condensed"/>
                <a:cs typeface="Cabin Condensed"/>
                <a:sym typeface="Cabin Condensed"/>
              </a:defRPr>
            </a:lvl1pPr>
            <a:lvl2pPr lvl="1" algn="r">
              <a:spcBef>
                <a:spcPts val="0"/>
              </a:spcBef>
              <a:spcAft>
                <a:spcPts val="0"/>
              </a:spcAft>
              <a:buClr>
                <a:srgbClr val="FFFFFF"/>
              </a:buClr>
              <a:buSzPts val="2400"/>
              <a:buFont typeface="Cabin Condensed"/>
              <a:buNone/>
              <a:defRPr sz="2400" b="1">
                <a:solidFill>
                  <a:srgbClr val="FFFFFF"/>
                </a:solidFill>
                <a:latin typeface="Cabin Condensed"/>
                <a:ea typeface="Cabin Condensed"/>
                <a:cs typeface="Cabin Condensed"/>
                <a:sym typeface="Cabin Condensed"/>
              </a:defRPr>
            </a:lvl2pPr>
            <a:lvl3pPr lvl="2" algn="r">
              <a:spcBef>
                <a:spcPts val="0"/>
              </a:spcBef>
              <a:spcAft>
                <a:spcPts val="0"/>
              </a:spcAft>
              <a:buClr>
                <a:srgbClr val="FFFFFF"/>
              </a:buClr>
              <a:buSzPts val="2400"/>
              <a:buFont typeface="Cabin Condensed"/>
              <a:buNone/>
              <a:defRPr sz="2400" b="1">
                <a:solidFill>
                  <a:srgbClr val="FFFFFF"/>
                </a:solidFill>
                <a:latin typeface="Cabin Condensed"/>
                <a:ea typeface="Cabin Condensed"/>
                <a:cs typeface="Cabin Condensed"/>
                <a:sym typeface="Cabin Condensed"/>
              </a:defRPr>
            </a:lvl3pPr>
            <a:lvl4pPr lvl="3" algn="r">
              <a:spcBef>
                <a:spcPts val="0"/>
              </a:spcBef>
              <a:spcAft>
                <a:spcPts val="0"/>
              </a:spcAft>
              <a:buClr>
                <a:srgbClr val="FFFFFF"/>
              </a:buClr>
              <a:buSzPts val="2400"/>
              <a:buFont typeface="Cabin Condensed"/>
              <a:buNone/>
              <a:defRPr sz="2400" b="1">
                <a:solidFill>
                  <a:srgbClr val="FFFFFF"/>
                </a:solidFill>
                <a:latin typeface="Cabin Condensed"/>
                <a:ea typeface="Cabin Condensed"/>
                <a:cs typeface="Cabin Condensed"/>
                <a:sym typeface="Cabin Condensed"/>
              </a:defRPr>
            </a:lvl4pPr>
            <a:lvl5pPr lvl="4" algn="r">
              <a:spcBef>
                <a:spcPts val="0"/>
              </a:spcBef>
              <a:spcAft>
                <a:spcPts val="0"/>
              </a:spcAft>
              <a:buClr>
                <a:srgbClr val="FFFFFF"/>
              </a:buClr>
              <a:buSzPts val="2400"/>
              <a:buFont typeface="Cabin Condensed"/>
              <a:buNone/>
              <a:defRPr sz="2400" b="1">
                <a:solidFill>
                  <a:srgbClr val="FFFFFF"/>
                </a:solidFill>
                <a:latin typeface="Cabin Condensed"/>
                <a:ea typeface="Cabin Condensed"/>
                <a:cs typeface="Cabin Condensed"/>
                <a:sym typeface="Cabin Condensed"/>
              </a:defRPr>
            </a:lvl5pPr>
            <a:lvl6pPr lvl="5" algn="r">
              <a:spcBef>
                <a:spcPts val="0"/>
              </a:spcBef>
              <a:spcAft>
                <a:spcPts val="0"/>
              </a:spcAft>
              <a:buClr>
                <a:srgbClr val="FFFFFF"/>
              </a:buClr>
              <a:buSzPts val="2400"/>
              <a:buFont typeface="Cabin Condensed"/>
              <a:buNone/>
              <a:defRPr sz="2400" b="1">
                <a:solidFill>
                  <a:srgbClr val="FFFFFF"/>
                </a:solidFill>
                <a:latin typeface="Cabin Condensed"/>
                <a:ea typeface="Cabin Condensed"/>
                <a:cs typeface="Cabin Condensed"/>
                <a:sym typeface="Cabin Condensed"/>
              </a:defRPr>
            </a:lvl6pPr>
            <a:lvl7pPr lvl="6" algn="r">
              <a:spcBef>
                <a:spcPts val="0"/>
              </a:spcBef>
              <a:spcAft>
                <a:spcPts val="0"/>
              </a:spcAft>
              <a:buClr>
                <a:srgbClr val="FFFFFF"/>
              </a:buClr>
              <a:buSzPts val="2400"/>
              <a:buFont typeface="Cabin Condensed"/>
              <a:buNone/>
              <a:defRPr sz="2400" b="1">
                <a:solidFill>
                  <a:srgbClr val="FFFFFF"/>
                </a:solidFill>
                <a:latin typeface="Cabin Condensed"/>
                <a:ea typeface="Cabin Condensed"/>
                <a:cs typeface="Cabin Condensed"/>
                <a:sym typeface="Cabin Condensed"/>
              </a:defRPr>
            </a:lvl7pPr>
            <a:lvl8pPr lvl="7" algn="r">
              <a:spcBef>
                <a:spcPts val="0"/>
              </a:spcBef>
              <a:spcAft>
                <a:spcPts val="0"/>
              </a:spcAft>
              <a:buClr>
                <a:srgbClr val="FFFFFF"/>
              </a:buClr>
              <a:buSzPts val="2400"/>
              <a:buFont typeface="Cabin Condensed"/>
              <a:buNone/>
              <a:defRPr sz="2400" b="1">
                <a:solidFill>
                  <a:srgbClr val="FFFFFF"/>
                </a:solidFill>
                <a:latin typeface="Cabin Condensed"/>
                <a:ea typeface="Cabin Condensed"/>
                <a:cs typeface="Cabin Condensed"/>
                <a:sym typeface="Cabin Condensed"/>
              </a:defRPr>
            </a:lvl8pPr>
            <a:lvl9pPr lvl="8" algn="r">
              <a:spcBef>
                <a:spcPts val="0"/>
              </a:spcBef>
              <a:spcAft>
                <a:spcPts val="0"/>
              </a:spcAft>
              <a:buClr>
                <a:srgbClr val="FFFFFF"/>
              </a:buClr>
              <a:buSzPts val="2400"/>
              <a:buFont typeface="Cabin Condensed"/>
              <a:buNone/>
              <a:defRPr sz="2400" b="1">
                <a:solidFill>
                  <a:srgbClr val="FFFFFF"/>
                </a:solidFill>
                <a:latin typeface="Cabin Condensed"/>
                <a:ea typeface="Cabin Condensed"/>
                <a:cs typeface="Cabin Condensed"/>
                <a:sym typeface="Cabin Condensed"/>
              </a:defRPr>
            </a:lvl9pPr>
          </a:lstStyle>
          <a:p>
            <a:endParaRPr/>
          </a:p>
        </p:txBody>
      </p:sp>
      <p:sp>
        <p:nvSpPr>
          <p:cNvPr id="7" name="Google Shape;7;p1"/>
          <p:cNvSpPr txBox="1">
            <a:spLocks noGrp="1"/>
          </p:cNvSpPr>
          <p:nvPr>
            <p:ph type="body" idx="1"/>
          </p:nvPr>
        </p:nvSpPr>
        <p:spPr>
          <a:xfrm>
            <a:off x="2871075" y="1007295"/>
            <a:ext cx="5561100" cy="35712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chemeClr val="dk1"/>
              </a:buClr>
              <a:buSzPts val="3000"/>
              <a:buFont typeface="Cabin"/>
              <a:buChar char="⊙"/>
              <a:defRPr sz="3000">
                <a:solidFill>
                  <a:schemeClr val="dk1"/>
                </a:solidFill>
                <a:latin typeface="Cabin"/>
                <a:ea typeface="Cabin"/>
                <a:cs typeface="Cabin"/>
                <a:sym typeface="Cabin"/>
              </a:defRPr>
            </a:lvl1pPr>
            <a:lvl2pPr marL="914400" lvl="1" indent="-381000">
              <a:spcBef>
                <a:spcPts val="0"/>
              </a:spcBef>
              <a:spcAft>
                <a:spcPts val="0"/>
              </a:spcAft>
              <a:buClr>
                <a:schemeClr val="dk1"/>
              </a:buClr>
              <a:buSzPts val="2400"/>
              <a:buFont typeface="Cabin"/>
              <a:buChar char="○"/>
              <a:defRPr sz="2400">
                <a:solidFill>
                  <a:schemeClr val="dk1"/>
                </a:solidFill>
                <a:latin typeface="Cabin"/>
                <a:ea typeface="Cabin"/>
                <a:cs typeface="Cabin"/>
                <a:sym typeface="Cabin"/>
              </a:defRPr>
            </a:lvl2pPr>
            <a:lvl3pPr marL="1371600" lvl="2" indent="-381000">
              <a:spcBef>
                <a:spcPts val="0"/>
              </a:spcBef>
              <a:spcAft>
                <a:spcPts val="0"/>
              </a:spcAft>
              <a:buClr>
                <a:schemeClr val="dk1"/>
              </a:buClr>
              <a:buSzPts val="2400"/>
              <a:buFont typeface="Cabin"/>
              <a:buChar char="■"/>
              <a:defRPr sz="2400">
                <a:solidFill>
                  <a:schemeClr val="dk1"/>
                </a:solidFill>
                <a:latin typeface="Cabin"/>
                <a:ea typeface="Cabin"/>
                <a:cs typeface="Cabin"/>
                <a:sym typeface="Cabin"/>
              </a:defRPr>
            </a:lvl3pPr>
            <a:lvl4pPr marL="1828800" lvl="3" indent="-342900">
              <a:spcBef>
                <a:spcPts val="0"/>
              </a:spcBef>
              <a:spcAft>
                <a:spcPts val="0"/>
              </a:spcAft>
              <a:buClr>
                <a:schemeClr val="dk1"/>
              </a:buClr>
              <a:buSzPts val="1800"/>
              <a:buFont typeface="Cabin"/>
              <a:buChar char="●"/>
              <a:defRPr sz="1800">
                <a:solidFill>
                  <a:schemeClr val="dk1"/>
                </a:solidFill>
                <a:latin typeface="Cabin"/>
                <a:ea typeface="Cabin"/>
                <a:cs typeface="Cabin"/>
                <a:sym typeface="Cabin"/>
              </a:defRPr>
            </a:lvl4pPr>
            <a:lvl5pPr marL="2286000" lvl="4" indent="-342900">
              <a:spcBef>
                <a:spcPts val="0"/>
              </a:spcBef>
              <a:spcAft>
                <a:spcPts val="0"/>
              </a:spcAft>
              <a:buClr>
                <a:schemeClr val="dk1"/>
              </a:buClr>
              <a:buSzPts val="1800"/>
              <a:buFont typeface="Cabin"/>
              <a:buChar char="○"/>
              <a:defRPr sz="1800">
                <a:solidFill>
                  <a:schemeClr val="dk1"/>
                </a:solidFill>
                <a:latin typeface="Cabin"/>
                <a:ea typeface="Cabin"/>
                <a:cs typeface="Cabin"/>
                <a:sym typeface="Cabin"/>
              </a:defRPr>
            </a:lvl5pPr>
            <a:lvl6pPr marL="2743200" lvl="5" indent="-342900">
              <a:spcBef>
                <a:spcPts val="0"/>
              </a:spcBef>
              <a:spcAft>
                <a:spcPts val="0"/>
              </a:spcAft>
              <a:buClr>
                <a:schemeClr val="dk1"/>
              </a:buClr>
              <a:buSzPts val="1800"/>
              <a:buFont typeface="Cabin"/>
              <a:buChar char="■"/>
              <a:defRPr sz="1800">
                <a:solidFill>
                  <a:schemeClr val="dk1"/>
                </a:solidFill>
                <a:latin typeface="Cabin"/>
                <a:ea typeface="Cabin"/>
                <a:cs typeface="Cabin"/>
                <a:sym typeface="Cabin"/>
              </a:defRPr>
            </a:lvl6pPr>
            <a:lvl7pPr marL="3200400" lvl="6" indent="-342900">
              <a:spcBef>
                <a:spcPts val="0"/>
              </a:spcBef>
              <a:spcAft>
                <a:spcPts val="0"/>
              </a:spcAft>
              <a:buClr>
                <a:schemeClr val="dk1"/>
              </a:buClr>
              <a:buSzPts val="1800"/>
              <a:buFont typeface="Cabin"/>
              <a:buChar char="●"/>
              <a:defRPr sz="1800">
                <a:solidFill>
                  <a:schemeClr val="dk1"/>
                </a:solidFill>
                <a:latin typeface="Cabin"/>
                <a:ea typeface="Cabin"/>
                <a:cs typeface="Cabin"/>
                <a:sym typeface="Cabin"/>
              </a:defRPr>
            </a:lvl7pPr>
            <a:lvl8pPr marL="3657600" lvl="7" indent="-342900">
              <a:spcBef>
                <a:spcPts val="0"/>
              </a:spcBef>
              <a:spcAft>
                <a:spcPts val="0"/>
              </a:spcAft>
              <a:buClr>
                <a:schemeClr val="dk1"/>
              </a:buClr>
              <a:buSzPts val="1800"/>
              <a:buFont typeface="Cabin"/>
              <a:buChar char="○"/>
              <a:defRPr sz="1800">
                <a:solidFill>
                  <a:schemeClr val="dk1"/>
                </a:solidFill>
                <a:latin typeface="Cabin"/>
                <a:ea typeface="Cabin"/>
                <a:cs typeface="Cabin"/>
                <a:sym typeface="Cabin"/>
              </a:defRPr>
            </a:lvl8pPr>
            <a:lvl9pPr marL="4114800" lvl="8" indent="-342900">
              <a:spcBef>
                <a:spcPts val="0"/>
              </a:spcBef>
              <a:spcAft>
                <a:spcPts val="0"/>
              </a:spcAft>
              <a:buClr>
                <a:schemeClr val="dk1"/>
              </a:buClr>
              <a:buSzPts val="1800"/>
              <a:buFont typeface="Cabin"/>
              <a:buChar char="■"/>
              <a:defRPr sz="1800">
                <a:solidFill>
                  <a:schemeClr val="dk1"/>
                </a:solidFill>
                <a:latin typeface="Cabin"/>
                <a:ea typeface="Cabin"/>
                <a:cs typeface="Cabin"/>
                <a:sym typeface="Cabin"/>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200">
                <a:solidFill>
                  <a:schemeClr val="dk1"/>
                </a:solidFill>
                <a:latin typeface="Cabin Condensed"/>
                <a:ea typeface="Cabin Condensed"/>
                <a:cs typeface="Cabin Condensed"/>
                <a:sym typeface="Cabin Condensed"/>
              </a:defRPr>
            </a:lvl1pPr>
            <a:lvl2pPr lvl="1" algn="r">
              <a:buNone/>
              <a:defRPr sz="1200">
                <a:solidFill>
                  <a:schemeClr val="dk1"/>
                </a:solidFill>
                <a:latin typeface="Cabin Condensed"/>
                <a:ea typeface="Cabin Condensed"/>
                <a:cs typeface="Cabin Condensed"/>
                <a:sym typeface="Cabin Condensed"/>
              </a:defRPr>
            </a:lvl2pPr>
            <a:lvl3pPr lvl="2" algn="r">
              <a:buNone/>
              <a:defRPr sz="1200">
                <a:solidFill>
                  <a:schemeClr val="dk1"/>
                </a:solidFill>
                <a:latin typeface="Cabin Condensed"/>
                <a:ea typeface="Cabin Condensed"/>
                <a:cs typeface="Cabin Condensed"/>
                <a:sym typeface="Cabin Condensed"/>
              </a:defRPr>
            </a:lvl3pPr>
            <a:lvl4pPr lvl="3" algn="r">
              <a:buNone/>
              <a:defRPr sz="1200">
                <a:solidFill>
                  <a:schemeClr val="dk1"/>
                </a:solidFill>
                <a:latin typeface="Cabin Condensed"/>
                <a:ea typeface="Cabin Condensed"/>
                <a:cs typeface="Cabin Condensed"/>
                <a:sym typeface="Cabin Condensed"/>
              </a:defRPr>
            </a:lvl4pPr>
            <a:lvl5pPr lvl="4" algn="r">
              <a:buNone/>
              <a:defRPr sz="1200">
                <a:solidFill>
                  <a:schemeClr val="dk1"/>
                </a:solidFill>
                <a:latin typeface="Cabin Condensed"/>
                <a:ea typeface="Cabin Condensed"/>
                <a:cs typeface="Cabin Condensed"/>
                <a:sym typeface="Cabin Condensed"/>
              </a:defRPr>
            </a:lvl5pPr>
            <a:lvl6pPr lvl="5" algn="r">
              <a:buNone/>
              <a:defRPr sz="1200">
                <a:solidFill>
                  <a:schemeClr val="dk1"/>
                </a:solidFill>
                <a:latin typeface="Cabin Condensed"/>
                <a:ea typeface="Cabin Condensed"/>
                <a:cs typeface="Cabin Condensed"/>
                <a:sym typeface="Cabin Condensed"/>
              </a:defRPr>
            </a:lvl6pPr>
            <a:lvl7pPr lvl="6" algn="r">
              <a:buNone/>
              <a:defRPr sz="1200">
                <a:solidFill>
                  <a:schemeClr val="dk1"/>
                </a:solidFill>
                <a:latin typeface="Cabin Condensed"/>
                <a:ea typeface="Cabin Condensed"/>
                <a:cs typeface="Cabin Condensed"/>
                <a:sym typeface="Cabin Condensed"/>
              </a:defRPr>
            </a:lvl7pPr>
            <a:lvl8pPr lvl="7" algn="r">
              <a:buNone/>
              <a:defRPr sz="1200">
                <a:solidFill>
                  <a:schemeClr val="dk1"/>
                </a:solidFill>
                <a:latin typeface="Cabin Condensed"/>
                <a:ea typeface="Cabin Condensed"/>
                <a:cs typeface="Cabin Condensed"/>
                <a:sym typeface="Cabin Condensed"/>
              </a:defRPr>
            </a:lvl8pPr>
            <a:lvl9pPr lvl="8" algn="r">
              <a:buNone/>
              <a:defRPr sz="1200">
                <a:solidFill>
                  <a:schemeClr val="dk1"/>
                </a:solidFill>
                <a:latin typeface="Cabin Condensed"/>
                <a:ea typeface="Cabin Condensed"/>
                <a:cs typeface="Cabin Condensed"/>
                <a:sym typeface="Cabin Condensed"/>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fontsquirrel.com/fonts/cabin"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hyperlink" Target="http://www.1001fonts.com/cabin-condensed-font.html"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1354154" y="1991850"/>
            <a:ext cx="4947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DO" dirty="0"/>
              <a:t>ProgressBar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284325" y="1129125"/>
            <a:ext cx="1814400" cy="1483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A picture is worth a thousand words</a:t>
            </a:r>
            <a:endParaRPr/>
          </a:p>
        </p:txBody>
      </p:sp>
      <p:pic>
        <p:nvPicPr>
          <p:cNvPr id="159" name="Google Shape;159;p22" descr="pigargo.jpg"/>
          <p:cNvPicPr preferRelativeResize="0"/>
          <p:nvPr/>
        </p:nvPicPr>
        <p:blipFill rotWithShape="1">
          <a:blip r:embed="rId3">
            <a:alphaModFix/>
          </a:blip>
          <a:srcRect l="492" t="9026" r="1082" b="15937"/>
          <a:stretch/>
        </p:blipFill>
        <p:spPr>
          <a:xfrm>
            <a:off x="2397475" y="0"/>
            <a:ext cx="6746526" cy="5143499"/>
          </a:xfrm>
          <a:prstGeom prst="rect">
            <a:avLst/>
          </a:prstGeom>
          <a:noFill/>
          <a:ln>
            <a:noFill/>
          </a:ln>
        </p:spPr>
      </p:pic>
      <p:sp>
        <p:nvSpPr>
          <p:cNvPr id="160" name="Google Shape;160;p22"/>
          <p:cNvSpPr txBox="1">
            <a:spLocks noGrp="1"/>
          </p:cNvSpPr>
          <p:nvPr>
            <p:ph type="body" idx="1"/>
          </p:nvPr>
        </p:nvSpPr>
        <p:spPr>
          <a:xfrm>
            <a:off x="2756400" y="1072300"/>
            <a:ext cx="5521800" cy="1092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a:solidFill>
                  <a:srgbClr val="000000"/>
                </a:solidFill>
                <a:highlight>
                  <a:srgbClr val="FFFF00"/>
                </a:highlight>
              </a:rPr>
              <a:t>A complex idea can be conveyed with just a single still image, namely making it possible to absorb large amounts of data quickly.</a:t>
            </a:r>
            <a:endParaRPr sz="2000">
              <a:solidFill>
                <a:srgbClr val="000000"/>
              </a:solidFill>
              <a:highlight>
                <a:srgbClr val="FFFF00"/>
              </a:highlight>
            </a:endParaRPr>
          </a:p>
        </p:txBody>
      </p:sp>
      <p:sp>
        <p:nvSpPr>
          <p:cNvPr id="161" name="Google Shape;161;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10</a:t>
            </a:fld>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5"/>
        <p:cNvGrpSpPr/>
        <p:nvPr/>
      </p:nvGrpSpPr>
      <p:grpSpPr>
        <a:xfrm>
          <a:off x="0" y="0"/>
          <a:ext cx="0" cy="0"/>
          <a:chOff x="0" y="0"/>
          <a:chExt cx="0" cy="0"/>
        </a:xfrm>
      </p:grpSpPr>
      <p:sp>
        <p:nvSpPr>
          <p:cNvPr id="166" name="Google Shape;166;p23"/>
          <p:cNvSpPr txBox="1">
            <a:spLocks noGrp="1"/>
          </p:cNvSpPr>
          <p:nvPr>
            <p:ph type="title" idx="4294967295"/>
          </p:nvPr>
        </p:nvSpPr>
        <p:spPr>
          <a:xfrm>
            <a:off x="298000" y="3391925"/>
            <a:ext cx="2774100" cy="1380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000">
                <a:solidFill>
                  <a:srgbClr val="000000"/>
                </a:solidFill>
                <a:highlight>
                  <a:srgbClr val="FFFF00"/>
                </a:highlight>
              </a:rPr>
              <a:t>Want big impact?</a:t>
            </a:r>
            <a:endParaRPr sz="3000">
              <a:solidFill>
                <a:srgbClr val="000000"/>
              </a:solidFill>
              <a:highlight>
                <a:srgbClr val="FFFF00"/>
              </a:highlight>
            </a:endParaRPr>
          </a:p>
          <a:p>
            <a:pPr marL="0" lvl="0" indent="0" algn="r" rtl="0">
              <a:spcBef>
                <a:spcPts val="0"/>
              </a:spcBef>
              <a:spcAft>
                <a:spcPts val="0"/>
              </a:spcAft>
              <a:buNone/>
            </a:pPr>
            <a:r>
              <a:rPr lang="en" sz="3000" b="0">
                <a:solidFill>
                  <a:srgbClr val="000000"/>
                </a:solidFill>
                <a:highlight>
                  <a:srgbClr val="FFFF00"/>
                </a:highlight>
              </a:rPr>
              <a:t>Use big image.</a:t>
            </a:r>
            <a:endParaRPr sz="3000">
              <a:solidFill>
                <a:srgbClr val="000000"/>
              </a:solidFill>
              <a:highlight>
                <a:srgbClr val="FFFF00"/>
              </a:highlight>
            </a:endParaRPr>
          </a:p>
        </p:txBody>
      </p:sp>
      <p:sp>
        <p:nvSpPr>
          <p:cNvPr id="167" name="Google Shape;167;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398150" y="1129130"/>
            <a:ext cx="1700700" cy="1483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Use charts to explain your ideas</a:t>
            </a:r>
            <a:endParaRPr/>
          </a:p>
        </p:txBody>
      </p:sp>
      <p:sp>
        <p:nvSpPr>
          <p:cNvPr id="173" name="Google Shape;173;p24"/>
          <p:cNvSpPr/>
          <p:nvPr/>
        </p:nvSpPr>
        <p:spPr>
          <a:xfrm>
            <a:off x="4687725" y="1312287"/>
            <a:ext cx="2133000" cy="2133000"/>
          </a:xfrm>
          <a:prstGeom prst="ellipse">
            <a:avLst/>
          </a:prstGeom>
          <a:no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abin"/>
                <a:ea typeface="Cabin"/>
                <a:cs typeface="Cabin"/>
                <a:sym typeface="Cabin"/>
              </a:rPr>
              <a:t>Gray</a:t>
            </a:r>
            <a:endParaRPr b="1">
              <a:latin typeface="Cabin"/>
              <a:ea typeface="Cabin"/>
              <a:cs typeface="Cabin"/>
              <a:sym typeface="Cabin"/>
            </a:endParaRPr>
          </a:p>
        </p:txBody>
      </p:sp>
      <p:sp>
        <p:nvSpPr>
          <p:cNvPr id="174" name="Google Shape;174;p24"/>
          <p:cNvSpPr/>
          <p:nvPr/>
        </p:nvSpPr>
        <p:spPr>
          <a:xfrm>
            <a:off x="2865600" y="1312287"/>
            <a:ext cx="2133000" cy="2133000"/>
          </a:xfrm>
          <a:prstGeom prst="ellipse">
            <a:avLst/>
          </a:prstGeom>
          <a:noFill/>
          <a:ln w="19050"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abin"/>
                <a:ea typeface="Cabin"/>
                <a:cs typeface="Cabin"/>
                <a:sym typeface="Cabin"/>
              </a:rPr>
              <a:t>White</a:t>
            </a:r>
            <a:endParaRPr b="1">
              <a:latin typeface="Cabin"/>
              <a:ea typeface="Cabin"/>
              <a:cs typeface="Cabin"/>
              <a:sym typeface="Cabin"/>
            </a:endParaRPr>
          </a:p>
        </p:txBody>
      </p:sp>
      <p:sp>
        <p:nvSpPr>
          <p:cNvPr id="175" name="Google Shape;175;p24"/>
          <p:cNvSpPr/>
          <p:nvPr/>
        </p:nvSpPr>
        <p:spPr>
          <a:xfrm>
            <a:off x="6509850" y="1312287"/>
            <a:ext cx="2133000" cy="2133000"/>
          </a:xfrm>
          <a:prstGeom prst="ellipse">
            <a:avLst/>
          </a:prstGeom>
          <a:noFill/>
          <a:ln w="19050"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abin"/>
                <a:ea typeface="Cabin"/>
                <a:cs typeface="Cabin"/>
                <a:sym typeface="Cabin"/>
              </a:rPr>
              <a:t>Black</a:t>
            </a:r>
            <a:endParaRPr b="1">
              <a:latin typeface="Cabin"/>
              <a:ea typeface="Cabin"/>
              <a:cs typeface="Cabin"/>
              <a:sym typeface="Cabin"/>
            </a:endParaRPr>
          </a:p>
        </p:txBody>
      </p:sp>
      <p:grpSp>
        <p:nvGrpSpPr>
          <p:cNvPr id="176" name="Google Shape;176;p24"/>
          <p:cNvGrpSpPr/>
          <p:nvPr/>
        </p:nvGrpSpPr>
        <p:grpSpPr>
          <a:xfrm>
            <a:off x="1706051" y="613865"/>
            <a:ext cx="316043" cy="515211"/>
            <a:chOff x="6730350" y="2315900"/>
            <a:chExt cx="257700" cy="420100"/>
          </a:xfrm>
        </p:grpSpPr>
        <p:sp>
          <p:nvSpPr>
            <p:cNvPr id="177" name="Google Shape;177;p24"/>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4"/>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4"/>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4"/>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4"/>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398150" y="1129130"/>
            <a:ext cx="1700700" cy="1483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And tables to compare data</a:t>
            </a:r>
            <a:endParaRPr/>
          </a:p>
        </p:txBody>
      </p:sp>
      <p:graphicFrame>
        <p:nvGraphicFramePr>
          <p:cNvPr id="188" name="Google Shape;188;p25"/>
          <p:cNvGraphicFramePr/>
          <p:nvPr/>
        </p:nvGraphicFramePr>
        <p:xfrm>
          <a:off x="3185200" y="1270481"/>
          <a:ext cx="3000000" cy="3000000"/>
        </p:xfrm>
        <a:graphic>
          <a:graphicData uri="http://schemas.openxmlformats.org/drawingml/2006/table">
            <a:tbl>
              <a:tblPr>
                <a:noFill/>
                <a:tableStyleId>{DAEA8D2B-C721-4D6B-AE5A-81351DE1DA44}</a:tableStyleId>
              </a:tblPr>
              <a:tblGrid>
                <a:gridCol w="1295200">
                  <a:extLst>
                    <a:ext uri="{9D8B030D-6E8A-4147-A177-3AD203B41FA5}">
                      <a16:colId xmlns:a16="http://schemas.microsoft.com/office/drawing/2014/main" val="20000"/>
                    </a:ext>
                  </a:extLst>
                </a:gridCol>
                <a:gridCol w="1295200">
                  <a:extLst>
                    <a:ext uri="{9D8B030D-6E8A-4147-A177-3AD203B41FA5}">
                      <a16:colId xmlns:a16="http://schemas.microsoft.com/office/drawing/2014/main" val="20001"/>
                    </a:ext>
                  </a:extLst>
                </a:gridCol>
                <a:gridCol w="1295200">
                  <a:extLst>
                    <a:ext uri="{9D8B030D-6E8A-4147-A177-3AD203B41FA5}">
                      <a16:colId xmlns:a16="http://schemas.microsoft.com/office/drawing/2014/main" val="20002"/>
                    </a:ext>
                  </a:extLst>
                </a:gridCol>
                <a:gridCol w="1295200">
                  <a:extLst>
                    <a:ext uri="{9D8B030D-6E8A-4147-A177-3AD203B41FA5}">
                      <a16:colId xmlns:a16="http://schemas.microsoft.com/office/drawing/2014/main" val="20003"/>
                    </a:ext>
                  </a:extLst>
                </a:gridCol>
              </a:tblGrid>
              <a:tr h="746575">
                <a:tc>
                  <a:txBody>
                    <a:bodyPr/>
                    <a:lstStyle/>
                    <a:p>
                      <a:pPr marL="0" lvl="0" indent="0" algn="l" rtl="0">
                        <a:spcBef>
                          <a:spcPts val="0"/>
                        </a:spcBef>
                        <a:spcAft>
                          <a:spcPts val="0"/>
                        </a:spcAft>
                        <a:buNone/>
                      </a:pPr>
                      <a:endParaRPr>
                        <a:latin typeface="Cabin"/>
                        <a:ea typeface="Cabin"/>
                        <a:cs typeface="Cabin"/>
                        <a:sym typeface="Cabin"/>
                      </a:endParaRPr>
                    </a:p>
                  </a:txBody>
                  <a:tcPr marL="91425" marR="91425" marT="68575" marB="68575" anchor="ctr">
                    <a:lnL w="38100" cap="flat" cmpd="sng">
                      <a:solidFill>
                        <a:srgbClr val="000000">
                          <a:alpha val="0"/>
                        </a:srgbClr>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alpha val="0"/>
                        </a:srgbClr>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bin"/>
                          <a:ea typeface="Cabin"/>
                          <a:cs typeface="Cabin"/>
                          <a:sym typeface="Cabin"/>
                        </a:rPr>
                        <a:t>A</a:t>
                      </a:r>
                      <a:endParaRPr sz="1100">
                        <a:latin typeface="Cabin"/>
                        <a:ea typeface="Cabin"/>
                        <a:cs typeface="Cabin"/>
                        <a:sym typeface="Cabin"/>
                      </a:endParaRPr>
                    </a:p>
                  </a:txBody>
                  <a:tcPr marL="91425" marR="91425" marT="68575" marB="68575"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bin"/>
                          <a:ea typeface="Cabin"/>
                          <a:cs typeface="Cabin"/>
                          <a:sym typeface="Cabin"/>
                        </a:rPr>
                        <a:t>B</a:t>
                      </a:r>
                      <a:endParaRPr sz="1100">
                        <a:latin typeface="Cabin"/>
                        <a:ea typeface="Cabin"/>
                        <a:cs typeface="Cabin"/>
                        <a:sym typeface="Cabin"/>
                      </a:endParaRPr>
                    </a:p>
                  </a:txBody>
                  <a:tcPr marL="91425" marR="91425" marT="68575" marB="68575"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bin"/>
                          <a:ea typeface="Cabin"/>
                          <a:cs typeface="Cabin"/>
                          <a:sym typeface="Cabin"/>
                        </a:rPr>
                        <a:t>C</a:t>
                      </a:r>
                      <a:endParaRPr sz="1100">
                        <a:latin typeface="Cabin"/>
                        <a:ea typeface="Cabin"/>
                        <a:cs typeface="Cabin"/>
                        <a:sym typeface="Cabin"/>
                      </a:endParaRPr>
                    </a:p>
                  </a:txBody>
                  <a:tcPr marL="91425" marR="91425" marT="68575" marB="68575"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46575">
                <a:tc>
                  <a:txBody>
                    <a:bodyPr/>
                    <a:lstStyle/>
                    <a:p>
                      <a:pPr marL="0" lvl="0" indent="0" algn="r" rtl="0">
                        <a:spcBef>
                          <a:spcPts val="0"/>
                        </a:spcBef>
                        <a:spcAft>
                          <a:spcPts val="0"/>
                        </a:spcAft>
                        <a:buNone/>
                      </a:pPr>
                      <a:r>
                        <a:rPr lang="en" sz="1100">
                          <a:latin typeface="Cabin"/>
                          <a:ea typeface="Cabin"/>
                          <a:cs typeface="Cabin"/>
                          <a:sym typeface="Cabin"/>
                        </a:rPr>
                        <a:t>Yellow</a:t>
                      </a:r>
                      <a:endParaRPr sz="1100">
                        <a:latin typeface="Cabin"/>
                        <a:ea typeface="Cabin"/>
                        <a:cs typeface="Cabin"/>
                        <a:sym typeface="Cabin"/>
                      </a:endParaRPr>
                    </a:p>
                  </a:txBody>
                  <a:tcPr marL="91425" marR="91425" marT="68575" marB="68575"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abin"/>
                          <a:ea typeface="Cabin"/>
                          <a:cs typeface="Cabin"/>
                          <a:sym typeface="Cabin"/>
                        </a:rPr>
                        <a:t>10</a:t>
                      </a:r>
                      <a:endParaRPr b="1">
                        <a:latin typeface="Cabin"/>
                        <a:ea typeface="Cabin"/>
                        <a:cs typeface="Cabin"/>
                        <a:sym typeface="Cabin"/>
                      </a:endParaRPr>
                    </a:p>
                  </a:txBody>
                  <a:tcPr marL="91425" marR="91425" marT="68575" marB="68575"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abin"/>
                          <a:ea typeface="Cabin"/>
                          <a:cs typeface="Cabin"/>
                          <a:sym typeface="Cabin"/>
                        </a:rPr>
                        <a:t>20</a:t>
                      </a:r>
                      <a:endParaRPr b="1">
                        <a:latin typeface="Cabin"/>
                        <a:ea typeface="Cabin"/>
                        <a:cs typeface="Cabin"/>
                        <a:sym typeface="Cabin"/>
                      </a:endParaRPr>
                    </a:p>
                  </a:txBody>
                  <a:tcPr marL="91425" marR="91425" marT="68575" marB="68575"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abin"/>
                          <a:ea typeface="Cabin"/>
                          <a:cs typeface="Cabin"/>
                          <a:sym typeface="Cabin"/>
                        </a:rPr>
                        <a:t>7</a:t>
                      </a:r>
                      <a:endParaRPr b="1">
                        <a:latin typeface="Cabin"/>
                        <a:ea typeface="Cabin"/>
                        <a:cs typeface="Cabin"/>
                        <a:sym typeface="Cabin"/>
                      </a:endParaRPr>
                    </a:p>
                  </a:txBody>
                  <a:tcPr marL="91425" marR="91425" marT="68575" marB="68575"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46575">
                <a:tc>
                  <a:txBody>
                    <a:bodyPr/>
                    <a:lstStyle/>
                    <a:p>
                      <a:pPr marL="0" lvl="0" indent="0" algn="r" rtl="0">
                        <a:spcBef>
                          <a:spcPts val="0"/>
                        </a:spcBef>
                        <a:spcAft>
                          <a:spcPts val="0"/>
                        </a:spcAft>
                        <a:buNone/>
                      </a:pPr>
                      <a:r>
                        <a:rPr lang="en" sz="1100">
                          <a:latin typeface="Cabin"/>
                          <a:ea typeface="Cabin"/>
                          <a:cs typeface="Cabin"/>
                          <a:sym typeface="Cabin"/>
                        </a:rPr>
                        <a:t>Blue</a:t>
                      </a:r>
                      <a:endParaRPr sz="1100">
                        <a:latin typeface="Cabin"/>
                        <a:ea typeface="Cabin"/>
                        <a:cs typeface="Cabin"/>
                        <a:sym typeface="Cabin"/>
                      </a:endParaRPr>
                    </a:p>
                  </a:txBody>
                  <a:tcPr marL="91425" marR="91425" marT="68575" marB="68575"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abin"/>
                          <a:ea typeface="Cabin"/>
                          <a:cs typeface="Cabin"/>
                          <a:sym typeface="Cabin"/>
                        </a:rPr>
                        <a:t>30</a:t>
                      </a:r>
                      <a:endParaRPr b="1">
                        <a:latin typeface="Cabin"/>
                        <a:ea typeface="Cabin"/>
                        <a:cs typeface="Cabin"/>
                        <a:sym typeface="Cabin"/>
                      </a:endParaRPr>
                    </a:p>
                  </a:txBody>
                  <a:tcPr marL="91425" marR="91425" marT="68575" marB="68575"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abin"/>
                          <a:ea typeface="Cabin"/>
                          <a:cs typeface="Cabin"/>
                          <a:sym typeface="Cabin"/>
                        </a:rPr>
                        <a:t>15</a:t>
                      </a:r>
                      <a:endParaRPr b="1">
                        <a:latin typeface="Cabin"/>
                        <a:ea typeface="Cabin"/>
                        <a:cs typeface="Cabin"/>
                        <a:sym typeface="Cabin"/>
                      </a:endParaRPr>
                    </a:p>
                  </a:txBody>
                  <a:tcPr marL="91425" marR="91425" marT="68575" marB="68575"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abin"/>
                          <a:ea typeface="Cabin"/>
                          <a:cs typeface="Cabin"/>
                          <a:sym typeface="Cabin"/>
                        </a:rPr>
                        <a:t>10</a:t>
                      </a:r>
                      <a:endParaRPr b="1">
                        <a:latin typeface="Cabin"/>
                        <a:ea typeface="Cabin"/>
                        <a:cs typeface="Cabin"/>
                        <a:sym typeface="Cabin"/>
                      </a:endParaRPr>
                    </a:p>
                  </a:txBody>
                  <a:tcPr marL="91425" marR="91425" marT="68575" marB="68575"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46575">
                <a:tc>
                  <a:txBody>
                    <a:bodyPr/>
                    <a:lstStyle/>
                    <a:p>
                      <a:pPr marL="0" lvl="0" indent="0" algn="r" rtl="0">
                        <a:spcBef>
                          <a:spcPts val="0"/>
                        </a:spcBef>
                        <a:spcAft>
                          <a:spcPts val="0"/>
                        </a:spcAft>
                        <a:buNone/>
                      </a:pPr>
                      <a:r>
                        <a:rPr lang="en" sz="1100">
                          <a:latin typeface="Cabin"/>
                          <a:ea typeface="Cabin"/>
                          <a:cs typeface="Cabin"/>
                          <a:sym typeface="Cabin"/>
                        </a:rPr>
                        <a:t>Orange</a:t>
                      </a:r>
                      <a:endParaRPr sz="1100">
                        <a:latin typeface="Cabin"/>
                        <a:ea typeface="Cabin"/>
                        <a:cs typeface="Cabin"/>
                        <a:sym typeface="Cabin"/>
                      </a:endParaRPr>
                    </a:p>
                  </a:txBody>
                  <a:tcPr marL="91425" marR="91425" marT="68575" marB="68575"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abin"/>
                          <a:ea typeface="Cabin"/>
                          <a:cs typeface="Cabin"/>
                          <a:sym typeface="Cabin"/>
                        </a:rPr>
                        <a:t>5</a:t>
                      </a:r>
                      <a:endParaRPr b="1">
                        <a:latin typeface="Cabin"/>
                        <a:ea typeface="Cabin"/>
                        <a:cs typeface="Cabin"/>
                        <a:sym typeface="Cabin"/>
                      </a:endParaRPr>
                    </a:p>
                  </a:txBody>
                  <a:tcPr marL="91425" marR="91425" marT="68575" marB="68575"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abin"/>
                          <a:ea typeface="Cabin"/>
                          <a:cs typeface="Cabin"/>
                          <a:sym typeface="Cabin"/>
                        </a:rPr>
                        <a:t>24</a:t>
                      </a:r>
                      <a:endParaRPr b="1">
                        <a:latin typeface="Cabin"/>
                        <a:ea typeface="Cabin"/>
                        <a:cs typeface="Cabin"/>
                        <a:sym typeface="Cabin"/>
                      </a:endParaRPr>
                    </a:p>
                  </a:txBody>
                  <a:tcPr marL="91425" marR="91425" marT="68575" marB="68575"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abin"/>
                          <a:ea typeface="Cabin"/>
                          <a:cs typeface="Cabin"/>
                          <a:sym typeface="Cabin"/>
                        </a:rPr>
                        <a:t>16</a:t>
                      </a:r>
                      <a:endParaRPr b="1">
                        <a:latin typeface="Cabin"/>
                        <a:ea typeface="Cabin"/>
                        <a:cs typeface="Cabin"/>
                        <a:sym typeface="Cabin"/>
                      </a:endParaRPr>
                    </a:p>
                  </a:txBody>
                  <a:tcPr marL="91425" marR="91425" marT="68575" marB="68575"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189" name="Google Shape;189;p25"/>
          <p:cNvGrpSpPr/>
          <p:nvPr/>
        </p:nvGrpSpPr>
        <p:grpSpPr>
          <a:xfrm>
            <a:off x="1667786" y="672064"/>
            <a:ext cx="431063" cy="431063"/>
            <a:chOff x="2594325" y="1627175"/>
            <a:chExt cx="440850" cy="440850"/>
          </a:xfrm>
        </p:grpSpPr>
        <p:sp>
          <p:nvSpPr>
            <p:cNvPr id="190" name="Google Shape;190;p25"/>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5"/>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5"/>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6"/>
          <p:cNvSpPr/>
          <p:nvPr/>
        </p:nvSpPr>
        <p:spPr>
          <a:xfrm>
            <a:off x="2597800" y="1285975"/>
            <a:ext cx="6501527" cy="3097184"/>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txBox="1">
            <a:spLocks noGrp="1"/>
          </p:cNvSpPr>
          <p:nvPr>
            <p:ph type="title"/>
          </p:nvPr>
        </p:nvSpPr>
        <p:spPr>
          <a:xfrm>
            <a:off x="398150" y="1129130"/>
            <a:ext cx="1700700" cy="1483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Maps</a:t>
            </a:r>
            <a:endParaRPr/>
          </a:p>
        </p:txBody>
      </p:sp>
      <p:sp>
        <p:nvSpPr>
          <p:cNvPr id="200" name="Google Shape;200;p26"/>
          <p:cNvSpPr/>
          <p:nvPr/>
        </p:nvSpPr>
        <p:spPr>
          <a:xfrm>
            <a:off x="3668700" y="1976425"/>
            <a:ext cx="654600" cy="202500"/>
          </a:xfrm>
          <a:prstGeom prst="wedgeRectCallout">
            <a:avLst>
              <a:gd name="adj1" fmla="val -21428"/>
              <a:gd name="adj2" fmla="val 8428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Cabin Condensed"/>
                <a:ea typeface="Cabin Condensed"/>
                <a:cs typeface="Cabin Condensed"/>
                <a:sym typeface="Cabin Condensed"/>
              </a:rPr>
              <a:t>our office</a:t>
            </a:r>
            <a:endParaRPr sz="1000">
              <a:latin typeface="Cabin Condensed"/>
              <a:ea typeface="Cabin Condensed"/>
              <a:cs typeface="Cabin Condensed"/>
              <a:sym typeface="Cabin Condensed"/>
            </a:endParaRPr>
          </a:p>
        </p:txBody>
      </p:sp>
      <p:sp>
        <p:nvSpPr>
          <p:cNvPr id="201" name="Google Shape;201;p26"/>
          <p:cNvSpPr/>
          <p:nvPr/>
        </p:nvSpPr>
        <p:spPr>
          <a:xfrm>
            <a:off x="1542301" y="639749"/>
            <a:ext cx="489396" cy="489370"/>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3121225" y="2248850"/>
            <a:ext cx="148500" cy="148500"/>
          </a:xfrm>
          <a:prstGeom prst="donut">
            <a:avLst>
              <a:gd name="adj" fmla="val 3456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4275250" y="3596750"/>
            <a:ext cx="148500" cy="148500"/>
          </a:xfrm>
          <a:prstGeom prst="donut">
            <a:avLst>
              <a:gd name="adj" fmla="val 3456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5248350" y="2100350"/>
            <a:ext cx="148500" cy="148500"/>
          </a:xfrm>
          <a:prstGeom prst="donut">
            <a:avLst>
              <a:gd name="adj" fmla="val 3456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8147175" y="3811075"/>
            <a:ext cx="148500" cy="148500"/>
          </a:xfrm>
          <a:prstGeom prst="donut">
            <a:avLst>
              <a:gd name="adj" fmla="val 3456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7420725" y="2464425"/>
            <a:ext cx="148500" cy="148500"/>
          </a:xfrm>
          <a:prstGeom prst="donut">
            <a:avLst>
              <a:gd name="adj" fmla="val 3456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5800161" y="3715225"/>
            <a:ext cx="148500" cy="148500"/>
          </a:xfrm>
          <a:prstGeom prst="donut">
            <a:avLst>
              <a:gd name="adj" fmla="val 3456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7"/>
          <p:cNvSpPr txBox="1">
            <a:spLocks noGrp="1"/>
          </p:cNvSpPr>
          <p:nvPr>
            <p:ph type="ctrTitle" idx="4294967295"/>
          </p:nvPr>
        </p:nvSpPr>
        <p:spPr>
          <a:xfrm>
            <a:off x="1021025" y="1507150"/>
            <a:ext cx="5001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a:solidFill>
                  <a:srgbClr val="000000"/>
                </a:solidFill>
                <a:latin typeface="Cabin"/>
                <a:ea typeface="Cabin"/>
                <a:cs typeface="Cabin"/>
                <a:sym typeface="Cabin"/>
              </a:rPr>
              <a:t>89,526,124</a:t>
            </a:r>
            <a:endParaRPr sz="7200">
              <a:solidFill>
                <a:srgbClr val="000000"/>
              </a:solidFill>
              <a:latin typeface="Cabin"/>
              <a:ea typeface="Cabin"/>
              <a:cs typeface="Cabin"/>
              <a:sym typeface="Cabin"/>
            </a:endParaRPr>
          </a:p>
        </p:txBody>
      </p:sp>
      <p:sp>
        <p:nvSpPr>
          <p:cNvPr id="214" name="Google Shape;214;p27"/>
          <p:cNvSpPr txBox="1">
            <a:spLocks noGrp="1"/>
          </p:cNvSpPr>
          <p:nvPr>
            <p:ph type="subTitle" idx="4294967295"/>
          </p:nvPr>
        </p:nvSpPr>
        <p:spPr>
          <a:xfrm>
            <a:off x="1021025" y="2763850"/>
            <a:ext cx="40872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solidFill>
                  <a:srgbClr val="FFFF00"/>
                </a:solidFill>
                <a:highlight>
                  <a:srgbClr val="000000"/>
                </a:highlight>
              </a:rPr>
              <a:t>Whoa! That’s a big number, aren’t you proud?</a:t>
            </a:r>
            <a:endParaRPr sz="2400">
              <a:solidFill>
                <a:srgbClr val="FFFF00"/>
              </a:solidFill>
              <a:highlight>
                <a:srgbClr val="000000"/>
              </a:highlight>
            </a:endParaRPr>
          </a:p>
        </p:txBody>
      </p:sp>
      <p:sp>
        <p:nvSpPr>
          <p:cNvPr id="215" name="Google Shape;215;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8"/>
          <p:cNvSpPr txBox="1">
            <a:spLocks noGrp="1"/>
          </p:cNvSpPr>
          <p:nvPr>
            <p:ph type="ctrTitle" idx="4294967295"/>
          </p:nvPr>
        </p:nvSpPr>
        <p:spPr>
          <a:xfrm>
            <a:off x="1295400" y="571800"/>
            <a:ext cx="4845900" cy="8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a:solidFill>
                  <a:srgbClr val="FFFF00"/>
                </a:solidFill>
              </a:rPr>
              <a:t>89,526,124$</a:t>
            </a:r>
            <a:endParaRPr sz="7200">
              <a:solidFill>
                <a:srgbClr val="FFFF00"/>
              </a:solidFill>
            </a:endParaRPr>
          </a:p>
        </p:txBody>
      </p:sp>
      <p:sp>
        <p:nvSpPr>
          <p:cNvPr id="221" name="Google Shape;221;p28"/>
          <p:cNvSpPr txBox="1">
            <a:spLocks noGrp="1"/>
          </p:cNvSpPr>
          <p:nvPr>
            <p:ph type="subTitle" idx="4294967295"/>
          </p:nvPr>
        </p:nvSpPr>
        <p:spPr>
          <a:xfrm>
            <a:off x="1295400" y="1411307"/>
            <a:ext cx="48459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solidFill>
                  <a:srgbClr val="FFFFFF"/>
                </a:solidFill>
              </a:rPr>
              <a:t>That’s a lot of money</a:t>
            </a:r>
            <a:endParaRPr sz="2400">
              <a:solidFill>
                <a:srgbClr val="FFFFFF"/>
              </a:solidFill>
            </a:endParaRPr>
          </a:p>
        </p:txBody>
      </p:sp>
      <p:sp>
        <p:nvSpPr>
          <p:cNvPr id="222" name="Google Shape;222;p28"/>
          <p:cNvSpPr txBox="1">
            <a:spLocks noGrp="1"/>
          </p:cNvSpPr>
          <p:nvPr>
            <p:ph type="ctrTitle" idx="4294967295"/>
          </p:nvPr>
        </p:nvSpPr>
        <p:spPr>
          <a:xfrm>
            <a:off x="1295400" y="3200694"/>
            <a:ext cx="4845900" cy="8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a:solidFill>
                  <a:srgbClr val="FFFF00"/>
                </a:solidFill>
              </a:rPr>
              <a:t>100%</a:t>
            </a:r>
            <a:endParaRPr sz="7200">
              <a:solidFill>
                <a:srgbClr val="FFFF00"/>
              </a:solidFill>
            </a:endParaRPr>
          </a:p>
        </p:txBody>
      </p:sp>
      <p:sp>
        <p:nvSpPr>
          <p:cNvPr id="223" name="Google Shape;223;p28"/>
          <p:cNvSpPr txBox="1">
            <a:spLocks noGrp="1"/>
          </p:cNvSpPr>
          <p:nvPr>
            <p:ph type="subTitle" idx="4294967295"/>
          </p:nvPr>
        </p:nvSpPr>
        <p:spPr>
          <a:xfrm>
            <a:off x="1295400" y="4040201"/>
            <a:ext cx="48459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solidFill>
                  <a:srgbClr val="FFFFFF"/>
                </a:solidFill>
              </a:rPr>
              <a:t>Total success!</a:t>
            </a:r>
            <a:endParaRPr sz="2400">
              <a:solidFill>
                <a:srgbClr val="FFFFFF"/>
              </a:solidFill>
            </a:endParaRPr>
          </a:p>
        </p:txBody>
      </p:sp>
      <p:sp>
        <p:nvSpPr>
          <p:cNvPr id="224" name="Google Shape;224;p28"/>
          <p:cNvSpPr txBox="1">
            <a:spLocks noGrp="1"/>
          </p:cNvSpPr>
          <p:nvPr>
            <p:ph type="ctrTitle" idx="4294967295"/>
          </p:nvPr>
        </p:nvSpPr>
        <p:spPr>
          <a:xfrm>
            <a:off x="1295400" y="1886247"/>
            <a:ext cx="4845900" cy="8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a:solidFill>
                  <a:srgbClr val="FFFF00"/>
                </a:solidFill>
              </a:rPr>
              <a:t>185,244</a:t>
            </a:r>
            <a:r>
              <a:rPr lang="en" sz="4800">
                <a:solidFill>
                  <a:srgbClr val="FFFF00"/>
                </a:solidFill>
              </a:rPr>
              <a:t> users</a:t>
            </a:r>
            <a:endParaRPr sz="4800">
              <a:solidFill>
                <a:srgbClr val="FFFF00"/>
              </a:solidFill>
            </a:endParaRPr>
          </a:p>
        </p:txBody>
      </p:sp>
      <p:sp>
        <p:nvSpPr>
          <p:cNvPr id="225" name="Google Shape;225;p28"/>
          <p:cNvSpPr txBox="1">
            <a:spLocks noGrp="1"/>
          </p:cNvSpPr>
          <p:nvPr>
            <p:ph type="subTitle" idx="4294967295"/>
          </p:nvPr>
        </p:nvSpPr>
        <p:spPr>
          <a:xfrm>
            <a:off x="1295400" y="2725754"/>
            <a:ext cx="48459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solidFill>
                  <a:srgbClr val="FFFFFF"/>
                </a:solidFill>
              </a:rPr>
              <a:t>And a lot of users</a:t>
            </a:r>
            <a:endParaRPr sz="2400">
              <a:solidFill>
                <a:srgbClr val="FFFFFF"/>
              </a:solidFill>
            </a:endParaRPr>
          </a:p>
        </p:txBody>
      </p:sp>
      <p:sp>
        <p:nvSpPr>
          <p:cNvPr id="226" name="Google Shape;226;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a:spLocks noGrp="1"/>
          </p:cNvSpPr>
          <p:nvPr>
            <p:ph type="title"/>
          </p:nvPr>
        </p:nvSpPr>
        <p:spPr>
          <a:xfrm>
            <a:off x="398150" y="1129130"/>
            <a:ext cx="1700700" cy="1483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Our process is easy</a:t>
            </a:r>
            <a:endParaRPr/>
          </a:p>
        </p:txBody>
      </p:sp>
      <p:sp>
        <p:nvSpPr>
          <p:cNvPr id="232" name="Google Shape;232;p29"/>
          <p:cNvSpPr/>
          <p:nvPr/>
        </p:nvSpPr>
        <p:spPr>
          <a:xfrm>
            <a:off x="3201425" y="1360327"/>
            <a:ext cx="1867800" cy="2337300"/>
          </a:xfrm>
          <a:prstGeom prst="homePlate">
            <a:avLst>
              <a:gd name="adj" fmla="val 30129"/>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00"/>
                </a:solidFill>
                <a:latin typeface="Cabin"/>
                <a:ea typeface="Cabin"/>
                <a:cs typeface="Cabin"/>
                <a:sym typeface="Cabin"/>
              </a:rPr>
              <a:t>first</a:t>
            </a:r>
            <a:endParaRPr b="1">
              <a:solidFill>
                <a:srgbClr val="FFFF00"/>
              </a:solidFill>
              <a:latin typeface="Cabin"/>
              <a:ea typeface="Cabin"/>
              <a:cs typeface="Cabin"/>
              <a:sym typeface="Cabin"/>
            </a:endParaRPr>
          </a:p>
        </p:txBody>
      </p:sp>
      <p:sp>
        <p:nvSpPr>
          <p:cNvPr id="233" name="Google Shape;233;p29"/>
          <p:cNvSpPr/>
          <p:nvPr/>
        </p:nvSpPr>
        <p:spPr>
          <a:xfrm>
            <a:off x="4566055" y="1360325"/>
            <a:ext cx="2395500" cy="2337300"/>
          </a:xfrm>
          <a:prstGeom prst="chevron">
            <a:avLst>
              <a:gd name="adj" fmla="val 24713"/>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00"/>
                </a:solidFill>
                <a:latin typeface="Cabin"/>
                <a:ea typeface="Cabin"/>
                <a:cs typeface="Cabin"/>
                <a:sym typeface="Cabin"/>
              </a:rPr>
              <a:t>second</a:t>
            </a:r>
            <a:endParaRPr b="1">
              <a:solidFill>
                <a:srgbClr val="FFFF00"/>
              </a:solidFill>
              <a:latin typeface="Cabin"/>
              <a:ea typeface="Cabin"/>
              <a:cs typeface="Cabin"/>
              <a:sym typeface="Cabin"/>
            </a:endParaRPr>
          </a:p>
        </p:txBody>
      </p:sp>
      <p:sp>
        <p:nvSpPr>
          <p:cNvPr id="234" name="Google Shape;234;p29"/>
          <p:cNvSpPr/>
          <p:nvPr/>
        </p:nvSpPr>
        <p:spPr>
          <a:xfrm>
            <a:off x="6477172" y="1360327"/>
            <a:ext cx="1903800" cy="2337300"/>
          </a:xfrm>
          <a:prstGeom prst="chevron">
            <a:avLst>
              <a:gd name="adj" fmla="val 29853"/>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00"/>
                </a:solidFill>
                <a:latin typeface="Cabin"/>
                <a:ea typeface="Cabin"/>
                <a:cs typeface="Cabin"/>
                <a:sym typeface="Cabin"/>
              </a:rPr>
              <a:t>last</a:t>
            </a:r>
            <a:endParaRPr b="1">
              <a:solidFill>
                <a:srgbClr val="FFFF00"/>
              </a:solidFill>
              <a:latin typeface="Cabin"/>
              <a:ea typeface="Cabin"/>
              <a:cs typeface="Cabin"/>
              <a:sym typeface="Cabin"/>
            </a:endParaRPr>
          </a:p>
        </p:txBody>
      </p:sp>
      <p:sp>
        <p:nvSpPr>
          <p:cNvPr id="235" name="Google Shape;235;p29"/>
          <p:cNvSpPr/>
          <p:nvPr/>
        </p:nvSpPr>
        <p:spPr>
          <a:xfrm>
            <a:off x="1636074" y="751551"/>
            <a:ext cx="377571" cy="377588"/>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0"/>
          <p:cNvSpPr txBox="1">
            <a:spLocks noGrp="1"/>
          </p:cNvSpPr>
          <p:nvPr>
            <p:ph type="title"/>
          </p:nvPr>
        </p:nvSpPr>
        <p:spPr>
          <a:xfrm>
            <a:off x="398150" y="1129130"/>
            <a:ext cx="1700700" cy="1483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Let’s review some concepts</a:t>
            </a:r>
            <a:endParaRPr/>
          </a:p>
        </p:txBody>
      </p:sp>
      <p:sp>
        <p:nvSpPr>
          <p:cNvPr id="242" name="Google Shape;242;p30"/>
          <p:cNvSpPr txBox="1">
            <a:spLocks noGrp="1"/>
          </p:cNvSpPr>
          <p:nvPr>
            <p:ph type="body" idx="1"/>
          </p:nvPr>
        </p:nvSpPr>
        <p:spPr>
          <a:xfrm>
            <a:off x="2907250" y="1129125"/>
            <a:ext cx="1842900" cy="1597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43" name="Google Shape;243;p30"/>
          <p:cNvSpPr txBox="1">
            <a:spLocks noGrp="1"/>
          </p:cNvSpPr>
          <p:nvPr>
            <p:ph type="body" idx="2"/>
          </p:nvPr>
        </p:nvSpPr>
        <p:spPr>
          <a:xfrm>
            <a:off x="4844762" y="1129125"/>
            <a:ext cx="1842900" cy="1597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44" name="Google Shape;244;p30"/>
          <p:cNvSpPr txBox="1">
            <a:spLocks noGrp="1"/>
          </p:cNvSpPr>
          <p:nvPr>
            <p:ph type="body" idx="3"/>
          </p:nvPr>
        </p:nvSpPr>
        <p:spPr>
          <a:xfrm>
            <a:off x="6782274" y="1129125"/>
            <a:ext cx="1842900" cy="1597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245" name="Google Shape;245;p30"/>
          <p:cNvSpPr txBox="1">
            <a:spLocks noGrp="1"/>
          </p:cNvSpPr>
          <p:nvPr>
            <p:ph type="body" idx="1"/>
          </p:nvPr>
        </p:nvSpPr>
        <p:spPr>
          <a:xfrm>
            <a:off x="2907250" y="3352800"/>
            <a:ext cx="18432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46" name="Google Shape;246;p30"/>
          <p:cNvSpPr txBox="1">
            <a:spLocks noGrp="1"/>
          </p:cNvSpPr>
          <p:nvPr>
            <p:ph type="body" idx="2"/>
          </p:nvPr>
        </p:nvSpPr>
        <p:spPr>
          <a:xfrm>
            <a:off x="4844669" y="3352800"/>
            <a:ext cx="18432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47" name="Google Shape;247;p30"/>
          <p:cNvSpPr txBox="1">
            <a:spLocks noGrp="1"/>
          </p:cNvSpPr>
          <p:nvPr>
            <p:ph type="body" idx="3"/>
          </p:nvPr>
        </p:nvSpPr>
        <p:spPr>
          <a:xfrm>
            <a:off x="6782088" y="3352800"/>
            <a:ext cx="18432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grpSp>
        <p:nvGrpSpPr>
          <p:cNvPr id="248" name="Google Shape;248;p30"/>
          <p:cNvGrpSpPr/>
          <p:nvPr/>
        </p:nvGrpSpPr>
        <p:grpSpPr>
          <a:xfrm>
            <a:off x="2993347" y="762083"/>
            <a:ext cx="441552" cy="470472"/>
            <a:chOff x="5970800" y="1619250"/>
            <a:chExt cx="428650" cy="456725"/>
          </a:xfrm>
        </p:grpSpPr>
        <p:sp>
          <p:nvSpPr>
            <p:cNvPr id="249" name="Google Shape;249;p3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30"/>
          <p:cNvSpPr/>
          <p:nvPr/>
        </p:nvSpPr>
        <p:spPr>
          <a:xfrm>
            <a:off x="2969000" y="2979019"/>
            <a:ext cx="393756" cy="415130"/>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30"/>
          <p:cNvGrpSpPr/>
          <p:nvPr/>
        </p:nvGrpSpPr>
        <p:grpSpPr>
          <a:xfrm>
            <a:off x="4984527" y="826278"/>
            <a:ext cx="432745" cy="400039"/>
            <a:chOff x="5975075" y="2327500"/>
            <a:chExt cx="420100" cy="388350"/>
          </a:xfrm>
        </p:grpSpPr>
        <p:sp>
          <p:nvSpPr>
            <p:cNvPr id="256" name="Google Shape;256;p3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30"/>
          <p:cNvSpPr/>
          <p:nvPr/>
        </p:nvSpPr>
        <p:spPr>
          <a:xfrm>
            <a:off x="6887166" y="2933516"/>
            <a:ext cx="483065" cy="483040"/>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30"/>
          <p:cNvGrpSpPr/>
          <p:nvPr/>
        </p:nvGrpSpPr>
        <p:grpSpPr>
          <a:xfrm>
            <a:off x="4958777" y="2981348"/>
            <a:ext cx="484302" cy="410109"/>
            <a:chOff x="5275975" y="4344850"/>
            <a:chExt cx="470150" cy="398125"/>
          </a:xfrm>
        </p:grpSpPr>
        <p:sp>
          <p:nvSpPr>
            <p:cNvPr id="260" name="Google Shape;260;p30"/>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0"/>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30"/>
          <p:cNvGrpSpPr/>
          <p:nvPr/>
        </p:nvGrpSpPr>
        <p:grpSpPr>
          <a:xfrm>
            <a:off x="6903812" y="809927"/>
            <a:ext cx="265457" cy="432745"/>
            <a:chOff x="6730350" y="2315900"/>
            <a:chExt cx="257700" cy="420100"/>
          </a:xfrm>
        </p:grpSpPr>
        <p:sp>
          <p:nvSpPr>
            <p:cNvPr id="264" name="Google Shape;264;p3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1"/>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a:t>You can copy&amp;paste graphs from </a:t>
            </a:r>
            <a:r>
              <a:rPr lang="en" u="sng">
                <a:hlinkClick r:id="rId3"/>
              </a:rPr>
              <a:t>Google Sheets</a:t>
            </a:r>
            <a:endParaRPr/>
          </a:p>
        </p:txBody>
      </p:sp>
      <p:pic>
        <p:nvPicPr>
          <p:cNvPr id="275" name="Google Shape;275;p31"/>
          <p:cNvPicPr preferRelativeResize="0"/>
          <p:nvPr/>
        </p:nvPicPr>
        <p:blipFill>
          <a:blip r:embed="rId4">
            <a:alphaModFix/>
          </a:blip>
          <a:stretch>
            <a:fillRect/>
          </a:stretch>
        </p:blipFill>
        <p:spPr>
          <a:xfrm>
            <a:off x="1007100" y="123450"/>
            <a:ext cx="7129775" cy="4206650"/>
          </a:xfrm>
          <a:prstGeom prst="rect">
            <a:avLst/>
          </a:prstGeom>
          <a:noFill/>
          <a:ln>
            <a:noFill/>
          </a:ln>
        </p:spPr>
      </p:pic>
      <p:sp>
        <p:nvSpPr>
          <p:cNvPr id="276" name="Google Shape;276;p31"/>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114000" y="313342"/>
            <a:ext cx="2609400" cy="14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DO" sz="3600" dirty="0">
                <a:latin typeface="Arial" panose="020B0604020202020204" pitchFamily="34" charset="0"/>
                <a:cs typeface="Arial" panose="020B0604020202020204" pitchFamily="34" charset="0"/>
              </a:rPr>
              <a:t>Concepto</a:t>
            </a:r>
            <a:endParaRPr sz="2800" dirty="0">
              <a:latin typeface="Arial" panose="020B0604020202020204" pitchFamily="34" charset="0"/>
              <a:cs typeface="Arial" panose="020B0604020202020204" pitchFamily="34" charset="0"/>
            </a:endParaRPr>
          </a:p>
        </p:txBody>
      </p:sp>
      <p:sp>
        <p:nvSpPr>
          <p:cNvPr id="73" name="Google Shape;73;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CuadroTexto 1">
            <a:extLst>
              <a:ext uri="{FF2B5EF4-FFF2-40B4-BE49-F238E27FC236}">
                <a16:creationId xmlns:a16="http://schemas.microsoft.com/office/drawing/2014/main" id="{93A309E1-5319-4A7A-83CD-BFC8378A54D6}"/>
              </a:ext>
            </a:extLst>
          </p:cNvPr>
          <p:cNvSpPr txBox="1"/>
          <p:nvPr/>
        </p:nvSpPr>
        <p:spPr>
          <a:xfrm>
            <a:off x="2788023" y="690283"/>
            <a:ext cx="5871883" cy="4154984"/>
          </a:xfrm>
          <a:prstGeom prst="rect">
            <a:avLst/>
          </a:prstGeom>
          <a:noFill/>
        </p:spPr>
        <p:txBody>
          <a:bodyPr wrap="square" rtlCol="0">
            <a:spAutoFit/>
          </a:bodyPr>
          <a:lstStyle/>
          <a:p>
            <a:pPr algn="just"/>
            <a:r>
              <a:rPr lang="es-ES" sz="2400" dirty="0"/>
              <a:t>Los formularios de Windows ProgressBar control indica el progreso de un proceso al mostrar un número adecuado de rectángulos dispuestos en una barra horizontal. Una vez completado el proceso, la barra está llena. Barras de progreso se utilizan normalmente para proporcionar al usuario una idea de cuánto deberá esperar un proceso se complete; Por ejemplo, cuando un archivo grande se está cargando.</a:t>
            </a:r>
            <a:endParaRPr lang="es-DO"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2"/>
          <p:cNvSpPr/>
          <p:nvPr/>
        </p:nvSpPr>
        <p:spPr>
          <a:xfrm>
            <a:off x="2530985" y="489800"/>
            <a:ext cx="2075120" cy="4163909"/>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000000"/>
          </a:solidFill>
          <a:ln w="1905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2"/>
          <p:cNvSpPr txBox="1">
            <a:spLocks noGrp="1"/>
          </p:cNvSpPr>
          <p:nvPr>
            <p:ph type="body" idx="4294967295"/>
          </p:nvPr>
        </p:nvSpPr>
        <p:spPr>
          <a:xfrm>
            <a:off x="6993450" y="0"/>
            <a:ext cx="1885800" cy="51435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b="1">
                <a:latin typeface="Cabin Condensed"/>
                <a:ea typeface="Cabin Condensed"/>
                <a:cs typeface="Cabin Condensed"/>
                <a:sym typeface="Cabin Condensed"/>
              </a:rPr>
              <a:t>Android project</a:t>
            </a:r>
            <a:endParaRPr b="1">
              <a:latin typeface="Cabin Condensed"/>
              <a:ea typeface="Cabin Condensed"/>
              <a:cs typeface="Cabin Condensed"/>
              <a:sym typeface="Cabin Condensed"/>
            </a:endParaRPr>
          </a:p>
          <a:p>
            <a:pPr marL="0" lvl="0" indent="0" algn="l" rtl="0">
              <a:spcBef>
                <a:spcPts val="600"/>
              </a:spcBef>
              <a:spcAft>
                <a:spcPts val="0"/>
              </a:spcAft>
              <a:buNone/>
            </a:pPr>
            <a:r>
              <a:rPr lang="en" sz="1400"/>
              <a:t>Show and explain your web, app or software projects using these gadget templates.</a:t>
            </a:r>
            <a:endParaRPr sz="1400"/>
          </a:p>
        </p:txBody>
      </p:sp>
      <p:sp>
        <p:nvSpPr>
          <p:cNvPr id="283" name="Google Shape;283;p32"/>
          <p:cNvSpPr/>
          <p:nvPr/>
        </p:nvSpPr>
        <p:spPr>
          <a:xfrm>
            <a:off x="2624300" y="839000"/>
            <a:ext cx="1888500" cy="335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Cabin"/>
                <a:ea typeface="Cabin"/>
                <a:cs typeface="Cabin"/>
                <a:sym typeface="Cabin"/>
              </a:rPr>
              <a:t>Place your screenshot here</a:t>
            </a:r>
            <a:endParaRPr sz="1000">
              <a:solidFill>
                <a:srgbClr val="999999"/>
              </a:solidFill>
              <a:latin typeface="Cabin"/>
              <a:ea typeface="Cabin"/>
              <a:cs typeface="Cabin"/>
              <a:sym typeface="Cabin"/>
            </a:endParaRPr>
          </a:p>
        </p:txBody>
      </p:sp>
      <p:sp>
        <p:nvSpPr>
          <p:cNvPr id="284" name="Google Shape;284;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p:nvPr/>
        </p:nvSpPr>
        <p:spPr>
          <a:xfrm>
            <a:off x="2614746" y="610836"/>
            <a:ext cx="1863608" cy="3921828"/>
          </a:xfrm>
          <a:custGeom>
            <a:avLst/>
            <a:gdLst/>
            <a:ahLst/>
            <a:cxnLst/>
            <a:rect l="l" t="t" r="r" b="b"/>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000000"/>
          </a:solidFill>
          <a:ln w="1905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3"/>
          <p:cNvSpPr/>
          <p:nvPr/>
        </p:nvSpPr>
        <p:spPr>
          <a:xfrm>
            <a:off x="2746475" y="1176650"/>
            <a:ext cx="1589700" cy="281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Cabin"/>
                <a:ea typeface="Cabin"/>
                <a:cs typeface="Cabin"/>
                <a:sym typeface="Cabin"/>
              </a:rPr>
              <a:t>Place your screenshot here</a:t>
            </a:r>
            <a:endParaRPr sz="1000">
              <a:solidFill>
                <a:srgbClr val="999999"/>
              </a:solidFill>
              <a:latin typeface="Cabin"/>
              <a:ea typeface="Cabin"/>
              <a:cs typeface="Cabin"/>
              <a:sym typeface="Cabin"/>
            </a:endParaRPr>
          </a:p>
        </p:txBody>
      </p:sp>
      <p:sp>
        <p:nvSpPr>
          <p:cNvPr id="291" name="Google Shape;291;p33"/>
          <p:cNvSpPr txBox="1">
            <a:spLocks noGrp="1"/>
          </p:cNvSpPr>
          <p:nvPr>
            <p:ph type="body" idx="4294967295"/>
          </p:nvPr>
        </p:nvSpPr>
        <p:spPr>
          <a:xfrm>
            <a:off x="6993450" y="0"/>
            <a:ext cx="1885800" cy="51435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b="1">
                <a:latin typeface="Cabin Condensed"/>
                <a:ea typeface="Cabin Condensed"/>
                <a:cs typeface="Cabin Condensed"/>
                <a:sym typeface="Cabin Condensed"/>
              </a:rPr>
              <a:t>iPhone project</a:t>
            </a:r>
            <a:endParaRPr b="1">
              <a:latin typeface="Cabin Condensed"/>
              <a:ea typeface="Cabin Condensed"/>
              <a:cs typeface="Cabin Condensed"/>
              <a:sym typeface="Cabin Condensed"/>
            </a:endParaRPr>
          </a:p>
          <a:p>
            <a:pPr marL="0" lvl="0" indent="0" algn="l" rtl="0">
              <a:spcBef>
                <a:spcPts val="600"/>
              </a:spcBef>
              <a:spcAft>
                <a:spcPts val="0"/>
              </a:spcAft>
              <a:buNone/>
            </a:pPr>
            <a:r>
              <a:rPr lang="en" sz="1400"/>
              <a:t>Show and explain your web, app or software projects using these gadget templates.</a:t>
            </a:r>
            <a:endParaRPr sz="1400"/>
          </a:p>
        </p:txBody>
      </p:sp>
      <p:sp>
        <p:nvSpPr>
          <p:cNvPr id="292" name="Google Shape;292;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p:nvPr/>
        </p:nvSpPr>
        <p:spPr>
          <a:xfrm>
            <a:off x="2095677" y="535613"/>
            <a:ext cx="2879504" cy="4072345"/>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000000"/>
          </a:solidFill>
          <a:ln w="1905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2294375" y="910325"/>
            <a:ext cx="2493300" cy="333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Cabin"/>
                <a:ea typeface="Cabin"/>
                <a:cs typeface="Cabin"/>
                <a:sym typeface="Cabin"/>
              </a:rPr>
              <a:t>Place your screenshot here</a:t>
            </a:r>
            <a:endParaRPr sz="1000">
              <a:solidFill>
                <a:srgbClr val="999999"/>
              </a:solidFill>
              <a:latin typeface="Cabin"/>
              <a:ea typeface="Cabin"/>
              <a:cs typeface="Cabin"/>
              <a:sym typeface="Cabin"/>
            </a:endParaRPr>
          </a:p>
        </p:txBody>
      </p:sp>
      <p:sp>
        <p:nvSpPr>
          <p:cNvPr id="299" name="Google Shape;299;p34"/>
          <p:cNvSpPr txBox="1">
            <a:spLocks noGrp="1"/>
          </p:cNvSpPr>
          <p:nvPr>
            <p:ph type="body" idx="4294967295"/>
          </p:nvPr>
        </p:nvSpPr>
        <p:spPr>
          <a:xfrm>
            <a:off x="6993450" y="0"/>
            <a:ext cx="1885800" cy="51435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b="1">
                <a:latin typeface="Cabin Condensed"/>
                <a:ea typeface="Cabin Condensed"/>
                <a:cs typeface="Cabin Condensed"/>
                <a:sym typeface="Cabin Condensed"/>
              </a:rPr>
              <a:t>Tablet project</a:t>
            </a:r>
            <a:endParaRPr b="1">
              <a:latin typeface="Cabin Condensed"/>
              <a:ea typeface="Cabin Condensed"/>
              <a:cs typeface="Cabin Condensed"/>
              <a:sym typeface="Cabin Condensed"/>
            </a:endParaRPr>
          </a:p>
          <a:p>
            <a:pPr marL="0" lvl="0" indent="0" algn="l" rtl="0">
              <a:spcBef>
                <a:spcPts val="600"/>
              </a:spcBef>
              <a:spcAft>
                <a:spcPts val="0"/>
              </a:spcAft>
              <a:buNone/>
            </a:pPr>
            <a:r>
              <a:rPr lang="en" sz="1400"/>
              <a:t>Show and explain your web, app or software projects using these gadget templates.</a:t>
            </a:r>
            <a:endParaRPr sz="1400"/>
          </a:p>
        </p:txBody>
      </p:sp>
      <p:sp>
        <p:nvSpPr>
          <p:cNvPr id="300" name="Google Shape;300;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5"/>
          <p:cNvSpPr/>
          <p:nvPr/>
        </p:nvSpPr>
        <p:spPr>
          <a:xfrm>
            <a:off x="1206205" y="783101"/>
            <a:ext cx="4594908" cy="3577188"/>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0000"/>
          </a:solidFill>
          <a:ln w="1905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p:nvPr/>
        </p:nvSpPr>
        <p:spPr>
          <a:xfrm>
            <a:off x="1398489" y="973068"/>
            <a:ext cx="4210500" cy="268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Cabin"/>
                <a:ea typeface="Cabin"/>
                <a:cs typeface="Cabin"/>
                <a:sym typeface="Cabin"/>
              </a:rPr>
              <a:t>Place your screenshot here</a:t>
            </a:r>
            <a:endParaRPr sz="1000">
              <a:solidFill>
                <a:srgbClr val="999999"/>
              </a:solidFill>
              <a:latin typeface="Cabin"/>
              <a:ea typeface="Cabin"/>
              <a:cs typeface="Cabin"/>
              <a:sym typeface="Cabin"/>
            </a:endParaRPr>
          </a:p>
        </p:txBody>
      </p:sp>
      <p:sp>
        <p:nvSpPr>
          <p:cNvPr id="307" name="Google Shape;307;p35"/>
          <p:cNvSpPr txBox="1">
            <a:spLocks noGrp="1"/>
          </p:cNvSpPr>
          <p:nvPr>
            <p:ph type="body" idx="4294967295"/>
          </p:nvPr>
        </p:nvSpPr>
        <p:spPr>
          <a:xfrm>
            <a:off x="6993450" y="0"/>
            <a:ext cx="1885800" cy="51435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b="1">
                <a:latin typeface="Cabin Condensed"/>
                <a:ea typeface="Cabin Condensed"/>
                <a:cs typeface="Cabin Condensed"/>
                <a:sym typeface="Cabin Condensed"/>
              </a:rPr>
              <a:t>Desktop project</a:t>
            </a:r>
            <a:endParaRPr b="1">
              <a:latin typeface="Cabin Condensed"/>
              <a:ea typeface="Cabin Condensed"/>
              <a:cs typeface="Cabin Condensed"/>
              <a:sym typeface="Cabin Condensed"/>
            </a:endParaRPr>
          </a:p>
          <a:p>
            <a:pPr marL="0" lvl="0" indent="0" algn="l" rtl="0">
              <a:spcBef>
                <a:spcPts val="600"/>
              </a:spcBef>
              <a:spcAft>
                <a:spcPts val="0"/>
              </a:spcAft>
              <a:buNone/>
            </a:pPr>
            <a:r>
              <a:rPr lang="en" sz="1400"/>
              <a:t>Show and explain your web, app or software projects using these gadget templates.</a:t>
            </a:r>
            <a:endParaRPr sz="1400"/>
          </a:p>
        </p:txBody>
      </p:sp>
      <p:sp>
        <p:nvSpPr>
          <p:cNvPr id="308" name="Google Shape;308;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6"/>
          <p:cNvSpPr txBox="1">
            <a:spLocks noGrp="1"/>
          </p:cNvSpPr>
          <p:nvPr>
            <p:ph type="ctrTitle" idx="4294967295"/>
          </p:nvPr>
        </p:nvSpPr>
        <p:spPr>
          <a:xfrm>
            <a:off x="1481187" y="1126150"/>
            <a:ext cx="5741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a:solidFill>
                  <a:srgbClr val="000000"/>
                </a:solidFill>
              </a:rPr>
              <a:t>Thanks!</a:t>
            </a:r>
            <a:endParaRPr sz="7200">
              <a:solidFill>
                <a:srgbClr val="000000"/>
              </a:solidFill>
            </a:endParaRPr>
          </a:p>
        </p:txBody>
      </p:sp>
      <p:sp>
        <p:nvSpPr>
          <p:cNvPr id="314" name="Google Shape;314;p36"/>
          <p:cNvSpPr txBox="1">
            <a:spLocks noGrp="1"/>
          </p:cNvSpPr>
          <p:nvPr>
            <p:ph type="body" idx="4294967295"/>
          </p:nvPr>
        </p:nvSpPr>
        <p:spPr>
          <a:xfrm>
            <a:off x="1538000" y="2228800"/>
            <a:ext cx="3586500" cy="1689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800" b="1">
                <a:solidFill>
                  <a:srgbClr val="FFFFFF"/>
                </a:solidFill>
                <a:highlight>
                  <a:srgbClr val="000000"/>
                </a:highlight>
              </a:rPr>
              <a:t>Any questions?</a:t>
            </a:r>
            <a:endParaRPr sz="2800">
              <a:solidFill>
                <a:srgbClr val="FFFFFF"/>
              </a:solidFill>
              <a:highlight>
                <a:srgbClr val="000000"/>
              </a:highlight>
            </a:endParaRPr>
          </a:p>
          <a:p>
            <a:pPr marL="0" lvl="0" indent="0" algn="l" rtl="0">
              <a:spcBef>
                <a:spcPts val="1000"/>
              </a:spcBef>
              <a:spcAft>
                <a:spcPts val="1000"/>
              </a:spcAft>
              <a:buNone/>
            </a:pPr>
            <a:r>
              <a:rPr lang="en" sz="2200">
                <a:solidFill>
                  <a:srgbClr val="FFFF00"/>
                </a:solidFill>
                <a:highlight>
                  <a:srgbClr val="000000"/>
                </a:highlight>
              </a:rPr>
              <a:t>You can find me at @username &amp; user@mail.me</a:t>
            </a:r>
            <a:endParaRPr sz="2200">
              <a:solidFill>
                <a:srgbClr val="FFFF00"/>
              </a:solidFill>
              <a:highlight>
                <a:srgbClr val="000000"/>
              </a:highlight>
            </a:endParaRPr>
          </a:p>
        </p:txBody>
      </p:sp>
      <p:sp>
        <p:nvSpPr>
          <p:cNvPr id="315" name="Google Shape;315;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7"/>
          <p:cNvSpPr txBox="1">
            <a:spLocks noGrp="1"/>
          </p:cNvSpPr>
          <p:nvPr>
            <p:ph type="title"/>
          </p:nvPr>
        </p:nvSpPr>
        <p:spPr>
          <a:xfrm>
            <a:off x="398150" y="1129130"/>
            <a:ext cx="1700700" cy="1483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Credits</a:t>
            </a:r>
            <a:endParaRPr/>
          </a:p>
        </p:txBody>
      </p:sp>
      <p:sp>
        <p:nvSpPr>
          <p:cNvPr id="321" name="Google Shape;321;p37"/>
          <p:cNvSpPr txBox="1">
            <a:spLocks noGrp="1"/>
          </p:cNvSpPr>
          <p:nvPr>
            <p:ph type="body" idx="1"/>
          </p:nvPr>
        </p:nvSpPr>
        <p:spPr>
          <a:xfrm>
            <a:off x="2871075" y="1064965"/>
            <a:ext cx="5561100" cy="344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solidFill>
                  <a:srgbClr val="000000"/>
                </a:solidFill>
              </a:rPr>
              <a:t>Special thanks to all the people who made and released these awesome resources for free:</a:t>
            </a:r>
            <a:endParaRPr sz="2400">
              <a:solidFill>
                <a:srgbClr val="000000"/>
              </a:solidFill>
            </a:endParaRPr>
          </a:p>
          <a:p>
            <a:pPr marL="457200" lvl="0" indent="-381000" algn="l" rtl="0">
              <a:lnSpc>
                <a:spcPct val="115000"/>
              </a:lnSpc>
              <a:spcBef>
                <a:spcPts val="600"/>
              </a:spcBef>
              <a:spcAft>
                <a:spcPts val="0"/>
              </a:spcAft>
              <a:buClr>
                <a:srgbClr val="000000"/>
              </a:buClr>
              <a:buSzPts val="2400"/>
              <a:buChar char="⊙"/>
            </a:pPr>
            <a:r>
              <a:rPr lang="en" sz="2400">
                <a:solidFill>
                  <a:srgbClr val="000000"/>
                </a:solidFill>
              </a:rPr>
              <a:t>Presentation template by </a:t>
            </a:r>
            <a:r>
              <a:rPr lang="en" sz="2400" u="sng">
                <a:solidFill>
                  <a:srgbClr val="000000"/>
                </a:solidFill>
                <a:hlinkClick r:id="rId3"/>
              </a:rPr>
              <a:t>SlidesCarnival</a:t>
            </a:r>
            <a:endParaRPr sz="2400">
              <a:solidFill>
                <a:srgbClr val="000000"/>
              </a:solidFill>
            </a:endParaRPr>
          </a:p>
          <a:p>
            <a:pPr marL="457200" lvl="0" indent="-381000" algn="l" rtl="0">
              <a:lnSpc>
                <a:spcPct val="115000"/>
              </a:lnSpc>
              <a:spcBef>
                <a:spcPts val="0"/>
              </a:spcBef>
              <a:spcAft>
                <a:spcPts val="0"/>
              </a:spcAft>
              <a:buClr>
                <a:srgbClr val="000000"/>
              </a:buClr>
              <a:buSzPts val="2400"/>
              <a:buChar char="⊙"/>
            </a:pPr>
            <a:r>
              <a:rPr lang="en" sz="2400">
                <a:solidFill>
                  <a:srgbClr val="000000"/>
                </a:solidFill>
              </a:rPr>
              <a:t>Photographs by </a:t>
            </a:r>
            <a:r>
              <a:rPr lang="en" sz="2400" u="sng">
                <a:solidFill>
                  <a:srgbClr val="000000"/>
                </a:solidFill>
                <a:hlinkClick r:id="rId4"/>
              </a:rPr>
              <a:t>Unsplash</a:t>
            </a:r>
            <a:endParaRPr sz="2400">
              <a:solidFill>
                <a:srgbClr val="000000"/>
              </a:solidFill>
            </a:endParaRPr>
          </a:p>
        </p:txBody>
      </p:sp>
      <p:sp>
        <p:nvSpPr>
          <p:cNvPr id="322" name="Google Shape;322;p37"/>
          <p:cNvSpPr/>
          <p:nvPr/>
        </p:nvSpPr>
        <p:spPr>
          <a:xfrm>
            <a:off x="1648547" y="673677"/>
            <a:ext cx="450310" cy="404244"/>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8"/>
          <p:cNvSpPr txBox="1">
            <a:spLocks noGrp="1"/>
          </p:cNvSpPr>
          <p:nvPr>
            <p:ph type="title"/>
          </p:nvPr>
        </p:nvSpPr>
        <p:spPr>
          <a:xfrm>
            <a:off x="398150" y="856410"/>
            <a:ext cx="1700700" cy="1483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Presentation design</a:t>
            </a:r>
            <a:endParaRPr/>
          </a:p>
        </p:txBody>
      </p:sp>
      <p:sp>
        <p:nvSpPr>
          <p:cNvPr id="329" name="Google Shape;329;p38"/>
          <p:cNvSpPr txBox="1">
            <a:spLocks noGrp="1"/>
          </p:cNvSpPr>
          <p:nvPr>
            <p:ph type="body" idx="1"/>
          </p:nvPr>
        </p:nvSpPr>
        <p:spPr>
          <a:xfrm>
            <a:off x="2940675" y="895350"/>
            <a:ext cx="5793600" cy="3146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a:solidFill>
                  <a:srgbClr val="000000"/>
                </a:solidFill>
              </a:rPr>
              <a:t>This presentation uses the following typographies and colors:</a:t>
            </a:r>
            <a:endParaRPr sz="1400">
              <a:solidFill>
                <a:srgbClr val="000000"/>
              </a:solidFill>
            </a:endParaRPr>
          </a:p>
          <a:p>
            <a:pPr marL="457200" lvl="0" indent="-317500" algn="l" rtl="0">
              <a:lnSpc>
                <a:spcPct val="115000"/>
              </a:lnSpc>
              <a:spcBef>
                <a:spcPts val="600"/>
              </a:spcBef>
              <a:spcAft>
                <a:spcPts val="0"/>
              </a:spcAft>
              <a:buClr>
                <a:srgbClr val="000000"/>
              </a:buClr>
              <a:buSzPts val="1400"/>
              <a:buChar char="⊙"/>
            </a:pPr>
            <a:r>
              <a:rPr lang="en" sz="1400">
                <a:solidFill>
                  <a:srgbClr val="000000"/>
                </a:solidFill>
              </a:rPr>
              <a:t>Titles: </a:t>
            </a:r>
            <a:r>
              <a:rPr lang="en" sz="1400" b="1">
                <a:solidFill>
                  <a:srgbClr val="000000"/>
                </a:solidFill>
              </a:rPr>
              <a:t>Cabin condensed</a:t>
            </a:r>
            <a:endParaRPr sz="1400" b="1">
              <a:solidFill>
                <a:srgbClr val="000000"/>
              </a:solidFill>
            </a:endParaRPr>
          </a:p>
          <a:p>
            <a:pPr marL="457200" lvl="0" indent="-317500" algn="l" rtl="0">
              <a:lnSpc>
                <a:spcPct val="115000"/>
              </a:lnSpc>
              <a:spcBef>
                <a:spcPts val="0"/>
              </a:spcBef>
              <a:spcAft>
                <a:spcPts val="0"/>
              </a:spcAft>
              <a:buClr>
                <a:srgbClr val="000000"/>
              </a:buClr>
              <a:buSzPts val="1400"/>
              <a:buChar char="⊙"/>
            </a:pPr>
            <a:r>
              <a:rPr lang="en" sz="1400">
                <a:solidFill>
                  <a:srgbClr val="000000"/>
                </a:solidFill>
              </a:rPr>
              <a:t>Body copy: </a:t>
            </a:r>
            <a:r>
              <a:rPr lang="en" sz="1400" b="1">
                <a:solidFill>
                  <a:srgbClr val="000000"/>
                </a:solidFill>
              </a:rPr>
              <a:t>Cabin</a:t>
            </a:r>
            <a:endParaRPr sz="1400" b="1">
              <a:solidFill>
                <a:srgbClr val="000000"/>
              </a:solidFill>
            </a:endParaRPr>
          </a:p>
          <a:p>
            <a:pPr marL="0" lvl="0" indent="0" algn="l" rtl="0">
              <a:lnSpc>
                <a:spcPct val="115000"/>
              </a:lnSpc>
              <a:spcBef>
                <a:spcPts val="600"/>
              </a:spcBef>
              <a:spcAft>
                <a:spcPts val="0"/>
              </a:spcAft>
              <a:buNone/>
            </a:pPr>
            <a:r>
              <a:rPr lang="en" sz="1400">
                <a:solidFill>
                  <a:srgbClr val="000000"/>
                </a:solidFill>
              </a:rPr>
              <a:t>You can download the fonts on this page:</a:t>
            </a:r>
            <a:endParaRPr sz="1400">
              <a:solidFill>
                <a:srgbClr val="000000"/>
              </a:solidFill>
            </a:endParaRPr>
          </a:p>
          <a:p>
            <a:pPr marL="0" lvl="0" indent="0" algn="l" rtl="0">
              <a:lnSpc>
                <a:spcPct val="115000"/>
              </a:lnSpc>
              <a:spcBef>
                <a:spcPts val="600"/>
              </a:spcBef>
              <a:spcAft>
                <a:spcPts val="0"/>
              </a:spcAft>
              <a:buNone/>
            </a:pPr>
            <a:r>
              <a:rPr lang="en" sz="1400" u="sng">
                <a:solidFill>
                  <a:srgbClr val="000000"/>
                </a:solidFill>
                <a:hlinkClick r:id="rId3"/>
              </a:rPr>
              <a:t>https://www.fontsquirrel.com/fonts/cabin</a:t>
            </a:r>
            <a:endParaRPr sz="1400">
              <a:solidFill>
                <a:srgbClr val="000000"/>
              </a:solidFill>
            </a:endParaRPr>
          </a:p>
          <a:p>
            <a:pPr marL="0" lvl="0" indent="0" algn="l" rtl="0">
              <a:lnSpc>
                <a:spcPct val="115000"/>
              </a:lnSpc>
              <a:spcBef>
                <a:spcPts val="600"/>
              </a:spcBef>
              <a:spcAft>
                <a:spcPts val="0"/>
              </a:spcAft>
              <a:buNone/>
            </a:pPr>
            <a:r>
              <a:rPr lang="en" sz="1400" u="sng">
                <a:solidFill>
                  <a:srgbClr val="000000"/>
                </a:solidFill>
                <a:hlinkClick r:id="rId4"/>
              </a:rPr>
              <a:t>http://www.1001fonts.com/cabin-condensed-font.html</a:t>
            </a:r>
            <a:endParaRPr sz="1400">
              <a:solidFill>
                <a:srgbClr val="000000"/>
              </a:solidFill>
            </a:endParaRPr>
          </a:p>
          <a:p>
            <a:pPr marL="0" lvl="0" indent="0" algn="l" rtl="0">
              <a:lnSpc>
                <a:spcPct val="115000"/>
              </a:lnSpc>
              <a:spcBef>
                <a:spcPts val="600"/>
              </a:spcBef>
              <a:spcAft>
                <a:spcPts val="0"/>
              </a:spcAft>
              <a:buNone/>
            </a:pPr>
            <a:endParaRPr sz="1400">
              <a:solidFill>
                <a:srgbClr val="000000"/>
              </a:solidFill>
            </a:endParaRPr>
          </a:p>
          <a:p>
            <a:pPr marL="457200" lvl="0" indent="-317500" algn="l" rtl="0">
              <a:lnSpc>
                <a:spcPct val="115000"/>
              </a:lnSpc>
              <a:spcBef>
                <a:spcPts val="600"/>
              </a:spcBef>
              <a:spcAft>
                <a:spcPts val="0"/>
              </a:spcAft>
              <a:buClr>
                <a:srgbClr val="000000"/>
              </a:buClr>
              <a:buSzPts val="1400"/>
              <a:buChar char="⊙"/>
            </a:pPr>
            <a:r>
              <a:rPr lang="en" sz="1400">
                <a:solidFill>
                  <a:srgbClr val="000000"/>
                </a:solidFill>
              </a:rPr>
              <a:t>Black </a:t>
            </a:r>
            <a:r>
              <a:rPr lang="en" sz="1400" b="1">
                <a:solidFill>
                  <a:srgbClr val="000000"/>
                </a:solidFill>
              </a:rPr>
              <a:t>#000000</a:t>
            </a:r>
            <a:endParaRPr sz="1400" b="1">
              <a:solidFill>
                <a:srgbClr val="000000"/>
              </a:solidFill>
            </a:endParaRPr>
          </a:p>
          <a:p>
            <a:pPr marL="457200" lvl="0" indent="-317500" algn="l" rtl="0">
              <a:lnSpc>
                <a:spcPct val="115000"/>
              </a:lnSpc>
              <a:spcBef>
                <a:spcPts val="0"/>
              </a:spcBef>
              <a:spcAft>
                <a:spcPts val="0"/>
              </a:spcAft>
              <a:buClr>
                <a:srgbClr val="000000"/>
              </a:buClr>
              <a:buSzPts val="1400"/>
              <a:buChar char="⊙"/>
            </a:pPr>
            <a:r>
              <a:rPr lang="en" sz="1400">
                <a:solidFill>
                  <a:srgbClr val="000000"/>
                </a:solidFill>
              </a:rPr>
              <a:t>Yellow </a:t>
            </a:r>
            <a:r>
              <a:rPr lang="en" sz="1400" b="1">
                <a:solidFill>
                  <a:srgbClr val="FFFF00"/>
                </a:solidFill>
                <a:highlight>
                  <a:srgbClr val="000000"/>
                </a:highlight>
              </a:rPr>
              <a:t>#ffff00</a:t>
            </a:r>
            <a:endParaRPr sz="1400" b="1">
              <a:solidFill>
                <a:srgbClr val="FFFF00"/>
              </a:solidFill>
              <a:highlight>
                <a:srgbClr val="000000"/>
              </a:highlight>
            </a:endParaRPr>
          </a:p>
        </p:txBody>
      </p:sp>
      <p:sp>
        <p:nvSpPr>
          <p:cNvPr id="330" name="Google Shape;330;p38"/>
          <p:cNvSpPr txBox="1"/>
          <p:nvPr/>
        </p:nvSpPr>
        <p:spPr>
          <a:xfrm>
            <a:off x="2940675" y="4171650"/>
            <a:ext cx="58998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i="1">
                <a:latin typeface="Cabin"/>
                <a:ea typeface="Cabin"/>
                <a:cs typeface="Cabin"/>
                <a:sym typeface="Cabin"/>
              </a:rPr>
              <a:t>You don’t need to keep this slide in your presentation. It’s only here to serve you as a design guide if you need to create new slides or download the fonts to edit the presentation in PowerPoint®</a:t>
            </a:r>
            <a:endParaRPr sz="1200" i="1">
              <a:latin typeface="Cabin"/>
              <a:ea typeface="Cabin"/>
              <a:cs typeface="Cabin"/>
              <a:sym typeface="Cabin"/>
            </a:endParaRPr>
          </a:p>
        </p:txBody>
      </p:sp>
      <p:sp>
        <p:nvSpPr>
          <p:cNvPr id="331" name="Google Shape;331;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35"/>
        <p:cNvGrpSpPr/>
        <p:nvPr/>
      </p:nvGrpSpPr>
      <p:grpSpPr>
        <a:xfrm>
          <a:off x="0" y="0"/>
          <a:ext cx="0" cy="0"/>
          <a:chOff x="0" y="0"/>
          <a:chExt cx="0" cy="0"/>
        </a:xfrm>
      </p:grpSpPr>
      <p:grpSp>
        <p:nvGrpSpPr>
          <p:cNvPr id="336" name="Google Shape;336;p39"/>
          <p:cNvGrpSpPr/>
          <p:nvPr/>
        </p:nvGrpSpPr>
        <p:grpSpPr>
          <a:xfrm>
            <a:off x="358968" y="342338"/>
            <a:ext cx="347107" cy="438984"/>
            <a:chOff x="584925" y="238125"/>
            <a:chExt cx="415200" cy="525100"/>
          </a:xfrm>
        </p:grpSpPr>
        <p:sp>
          <p:nvSpPr>
            <p:cNvPr id="337" name="Google Shape;337;p39"/>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9"/>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9"/>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9"/>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9"/>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39"/>
          <p:cNvGrpSpPr/>
          <p:nvPr/>
        </p:nvGrpSpPr>
        <p:grpSpPr>
          <a:xfrm>
            <a:off x="910227" y="406125"/>
            <a:ext cx="371623" cy="309362"/>
            <a:chOff x="1244325" y="314425"/>
            <a:chExt cx="444525" cy="370050"/>
          </a:xfrm>
        </p:grpSpPr>
        <p:sp>
          <p:nvSpPr>
            <p:cNvPr id="344" name="Google Shape;344;p39"/>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9"/>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39"/>
          <p:cNvGrpSpPr/>
          <p:nvPr/>
        </p:nvGrpSpPr>
        <p:grpSpPr>
          <a:xfrm>
            <a:off x="1481925" y="404599"/>
            <a:ext cx="355300" cy="312413"/>
            <a:chOff x="1928175" y="312600"/>
            <a:chExt cx="425000" cy="373700"/>
          </a:xfrm>
        </p:grpSpPr>
        <p:sp>
          <p:nvSpPr>
            <p:cNvPr id="347" name="Google Shape;347;p39"/>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9"/>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9"/>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9"/>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39"/>
          <p:cNvGrpSpPr/>
          <p:nvPr/>
        </p:nvGrpSpPr>
        <p:grpSpPr>
          <a:xfrm>
            <a:off x="3145963" y="388276"/>
            <a:ext cx="408386" cy="345080"/>
            <a:chOff x="3918650" y="293075"/>
            <a:chExt cx="488500" cy="412775"/>
          </a:xfrm>
        </p:grpSpPr>
        <p:sp>
          <p:nvSpPr>
            <p:cNvPr id="352" name="Google Shape;352;p39"/>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9"/>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9"/>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39"/>
          <p:cNvGrpSpPr/>
          <p:nvPr/>
        </p:nvGrpSpPr>
        <p:grpSpPr>
          <a:xfrm>
            <a:off x="3745730" y="362235"/>
            <a:ext cx="335905" cy="397142"/>
            <a:chOff x="4636075" y="261925"/>
            <a:chExt cx="401800" cy="475050"/>
          </a:xfrm>
        </p:grpSpPr>
        <p:sp>
          <p:nvSpPr>
            <p:cNvPr id="356" name="Google Shape;356;p39"/>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9"/>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39"/>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39"/>
          <p:cNvGrpSpPr/>
          <p:nvPr/>
        </p:nvGrpSpPr>
        <p:grpSpPr>
          <a:xfrm>
            <a:off x="4872282" y="395424"/>
            <a:ext cx="336908" cy="330262"/>
            <a:chOff x="5983625" y="301625"/>
            <a:chExt cx="403000" cy="395050"/>
          </a:xfrm>
        </p:grpSpPr>
        <p:sp>
          <p:nvSpPr>
            <p:cNvPr id="362" name="Google Shape;362;p39"/>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9"/>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9"/>
          <p:cNvGrpSpPr/>
          <p:nvPr/>
        </p:nvGrpSpPr>
        <p:grpSpPr>
          <a:xfrm>
            <a:off x="5438358" y="392853"/>
            <a:ext cx="331808" cy="331307"/>
            <a:chOff x="6660750" y="298550"/>
            <a:chExt cx="396900" cy="396300"/>
          </a:xfrm>
        </p:grpSpPr>
        <p:sp>
          <p:nvSpPr>
            <p:cNvPr id="383" name="Google Shape;383;p39"/>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39"/>
          <p:cNvGrpSpPr/>
          <p:nvPr/>
        </p:nvGrpSpPr>
        <p:grpSpPr>
          <a:xfrm>
            <a:off x="358968" y="914538"/>
            <a:ext cx="347107" cy="420111"/>
            <a:chOff x="584925" y="922575"/>
            <a:chExt cx="415200" cy="502525"/>
          </a:xfrm>
        </p:grpSpPr>
        <p:sp>
          <p:nvSpPr>
            <p:cNvPr id="386" name="Google Shape;386;p39"/>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39"/>
          <p:cNvGrpSpPr/>
          <p:nvPr/>
        </p:nvGrpSpPr>
        <p:grpSpPr>
          <a:xfrm>
            <a:off x="912275" y="904841"/>
            <a:ext cx="367547" cy="437980"/>
            <a:chOff x="1246775" y="910975"/>
            <a:chExt cx="439650" cy="523900"/>
          </a:xfrm>
        </p:grpSpPr>
        <p:sp>
          <p:nvSpPr>
            <p:cNvPr id="390" name="Google Shape;390;p39"/>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39"/>
          <p:cNvGrpSpPr/>
          <p:nvPr/>
        </p:nvGrpSpPr>
        <p:grpSpPr>
          <a:xfrm>
            <a:off x="1480400" y="975274"/>
            <a:ext cx="358351" cy="298118"/>
            <a:chOff x="1926350" y="995225"/>
            <a:chExt cx="428650" cy="356600"/>
          </a:xfrm>
        </p:grpSpPr>
        <p:sp>
          <p:nvSpPr>
            <p:cNvPr id="394" name="Google Shape;394;p39"/>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9"/>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9"/>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39"/>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9"/>
          <p:cNvGrpSpPr/>
          <p:nvPr/>
        </p:nvGrpSpPr>
        <p:grpSpPr>
          <a:xfrm>
            <a:off x="4302631" y="952827"/>
            <a:ext cx="349155" cy="349657"/>
            <a:chOff x="5302225" y="968375"/>
            <a:chExt cx="417650" cy="418250"/>
          </a:xfrm>
        </p:grpSpPr>
        <p:sp>
          <p:nvSpPr>
            <p:cNvPr id="403" name="Google Shape;403;p39"/>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9"/>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39"/>
          <p:cNvGrpSpPr/>
          <p:nvPr/>
        </p:nvGrpSpPr>
        <p:grpSpPr>
          <a:xfrm>
            <a:off x="4824295" y="913514"/>
            <a:ext cx="432881" cy="421637"/>
            <a:chOff x="5926225" y="921350"/>
            <a:chExt cx="517800" cy="504350"/>
          </a:xfrm>
        </p:grpSpPr>
        <p:sp>
          <p:nvSpPr>
            <p:cNvPr id="406" name="Google Shape;406;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39"/>
          <p:cNvGrpSpPr/>
          <p:nvPr/>
        </p:nvGrpSpPr>
        <p:grpSpPr>
          <a:xfrm>
            <a:off x="5402118" y="921686"/>
            <a:ext cx="404290" cy="405314"/>
            <a:chOff x="6617400" y="931125"/>
            <a:chExt cx="483600" cy="484825"/>
          </a:xfrm>
        </p:grpSpPr>
        <p:sp>
          <p:nvSpPr>
            <p:cNvPr id="409" name="Google Shape;409;p39"/>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9"/>
          <p:cNvGrpSpPr/>
          <p:nvPr/>
        </p:nvGrpSpPr>
        <p:grpSpPr>
          <a:xfrm>
            <a:off x="337525" y="1551048"/>
            <a:ext cx="389994" cy="273623"/>
            <a:chOff x="559275" y="1683950"/>
            <a:chExt cx="466500" cy="327300"/>
          </a:xfrm>
        </p:grpSpPr>
        <p:sp>
          <p:nvSpPr>
            <p:cNvPr id="412" name="Google Shape;412;p39"/>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9"/>
          <p:cNvGrpSpPr/>
          <p:nvPr/>
        </p:nvGrpSpPr>
        <p:grpSpPr>
          <a:xfrm>
            <a:off x="901052" y="1496958"/>
            <a:ext cx="389994" cy="381822"/>
            <a:chOff x="1233350" y="1619250"/>
            <a:chExt cx="466500" cy="456725"/>
          </a:xfrm>
        </p:grpSpPr>
        <p:sp>
          <p:nvSpPr>
            <p:cNvPr id="415" name="Google Shape;415;p39"/>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9"/>
          <p:cNvGrpSpPr/>
          <p:nvPr/>
        </p:nvGrpSpPr>
        <p:grpSpPr>
          <a:xfrm>
            <a:off x="1476826" y="1505109"/>
            <a:ext cx="365499" cy="365499"/>
            <a:chOff x="1922075" y="1629000"/>
            <a:chExt cx="437200" cy="437200"/>
          </a:xfrm>
        </p:grpSpPr>
        <p:sp>
          <p:nvSpPr>
            <p:cNvPr id="420" name="Google Shape;420;p39"/>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39"/>
          <p:cNvGrpSpPr/>
          <p:nvPr/>
        </p:nvGrpSpPr>
        <p:grpSpPr>
          <a:xfrm>
            <a:off x="2038827" y="1503584"/>
            <a:ext cx="368551" cy="368551"/>
            <a:chOff x="2594325" y="1627175"/>
            <a:chExt cx="440850" cy="440850"/>
          </a:xfrm>
        </p:grpSpPr>
        <p:sp>
          <p:nvSpPr>
            <p:cNvPr id="423" name="Google Shape;423;p39"/>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9"/>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9"/>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 name="Google Shape;426;p39"/>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39"/>
          <p:cNvGrpSpPr/>
          <p:nvPr/>
        </p:nvGrpSpPr>
        <p:grpSpPr>
          <a:xfrm>
            <a:off x="3200595" y="1476017"/>
            <a:ext cx="299121" cy="423685"/>
            <a:chOff x="3984000" y="1594200"/>
            <a:chExt cx="357800" cy="506800"/>
          </a:xfrm>
        </p:grpSpPr>
        <p:sp>
          <p:nvSpPr>
            <p:cNvPr id="428" name="Google Shape;428;p39"/>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9"/>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39"/>
          <p:cNvGrpSpPr/>
          <p:nvPr/>
        </p:nvGrpSpPr>
        <p:grpSpPr>
          <a:xfrm>
            <a:off x="3716637" y="1566869"/>
            <a:ext cx="394090" cy="241980"/>
            <a:chOff x="4601275" y="1702875"/>
            <a:chExt cx="471400" cy="289450"/>
          </a:xfrm>
        </p:grpSpPr>
        <p:sp>
          <p:nvSpPr>
            <p:cNvPr id="431" name="Google Shape;431;p39"/>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9"/>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9"/>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9"/>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9"/>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39"/>
          <p:cNvGrpSpPr/>
          <p:nvPr/>
        </p:nvGrpSpPr>
        <p:grpSpPr>
          <a:xfrm>
            <a:off x="4299057" y="1507659"/>
            <a:ext cx="356303" cy="360400"/>
            <a:chOff x="5297950" y="1632050"/>
            <a:chExt cx="426200" cy="431100"/>
          </a:xfrm>
        </p:grpSpPr>
        <p:sp>
          <p:nvSpPr>
            <p:cNvPr id="437" name="Google Shape;437;p39"/>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9"/>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39"/>
          <p:cNvGrpSpPr/>
          <p:nvPr/>
        </p:nvGrpSpPr>
        <p:grpSpPr>
          <a:xfrm>
            <a:off x="4861560" y="1496958"/>
            <a:ext cx="358351" cy="381822"/>
            <a:chOff x="5970800" y="1619250"/>
            <a:chExt cx="428650" cy="456725"/>
          </a:xfrm>
        </p:grpSpPr>
        <p:sp>
          <p:nvSpPr>
            <p:cNvPr id="440" name="Google Shape;440;p39"/>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9"/>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9"/>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9"/>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9"/>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39"/>
          <p:cNvGrpSpPr/>
          <p:nvPr/>
        </p:nvGrpSpPr>
        <p:grpSpPr>
          <a:xfrm>
            <a:off x="5408764" y="1492360"/>
            <a:ext cx="401719" cy="366502"/>
            <a:chOff x="6625350" y="1613750"/>
            <a:chExt cx="480525" cy="438400"/>
          </a:xfrm>
        </p:grpSpPr>
        <p:sp>
          <p:nvSpPr>
            <p:cNvPr id="446" name="Google Shape;446;p39"/>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9"/>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9"/>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9"/>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9"/>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9"/>
          <p:cNvGrpSpPr/>
          <p:nvPr/>
        </p:nvGrpSpPr>
        <p:grpSpPr>
          <a:xfrm>
            <a:off x="380913" y="2088554"/>
            <a:ext cx="303217" cy="325685"/>
            <a:chOff x="611175" y="2326900"/>
            <a:chExt cx="362700" cy="389575"/>
          </a:xfrm>
        </p:grpSpPr>
        <p:sp>
          <p:nvSpPr>
            <p:cNvPr id="452" name="Google Shape;452;p39"/>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39"/>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39"/>
          <p:cNvGrpSpPr/>
          <p:nvPr/>
        </p:nvGrpSpPr>
        <p:grpSpPr>
          <a:xfrm>
            <a:off x="2701378" y="2036492"/>
            <a:ext cx="170502" cy="425733"/>
            <a:chOff x="3386850" y="2264625"/>
            <a:chExt cx="203950" cy="509250"/>
          </a:xfrm>
        </p:grpSpPr>
        <p:sp>
          <p:nvSpPr>
            <p:cNvPr id="460" name="Google Shape;460;p39"/>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39"/>
          <p:cNvGrpSpPr/>
          <p:nvPr/>
        </p:nvGrpSpPr>
        <p:grpSpPr>
          <a:xfrm>
            <a:off x="3843751" y="2090602"/>
            <a:ext cx="139863" cy="317513"/>
            <a:chOff x="4753325" y="2329350"/>
            <a:chExt cx="167300" cy="379800"/>
          </a:xfrm>
        </p:grpSpPr>
        <p:sp>
          <p:nvSpPr>
            <p:cNvPr id="463" name="Google Shape;463;p39"/>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9"/>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39"/>
          <p:cNvGrpSpPr/>
          <p:nvPr/>
        </p:nvGrpSpPr>
        <p:grpSpPr>
          <a:xfrm>
            <a:off x="3277654" y="2038519"/>
            <a:ext cx="145004" cy="421658"/>
            <a:chOff x="4076175" y="2267050"/>
            <a:chExt cx="173450" cy="504375"/>
          </a:xfrm>
        </p:grpSpPr>
        <p:sp>
          <p:nvSpPr>
            <p:cNvPr id="466" name="Google Shape;466;p39"/>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9"/>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8" name="Google Shape;468;p39"/>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9" name="Google Shape;469;p39"/>
          <p:cNvGrpSpPr/>
          <p:nvPr/>
        </p:nvGrpSpPr>
        <p:grpSpPr>
          <a:xfrm>
            <a:off x="4865134" y="2089056"/>
            <a:ext cx="351204" cy="324661"/>
            <a:chOff x="5975075" y="2327500"/>
            <a:chExt cx="420100" cy="388350"/>
          </a:xfrm>
        </p:grpSpPr>
        <p:sp>
          <p:nvSpPr>
            <p:cNvPr id="470" name="Google Shape;470;p3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39"/>
          <p:cNvGrpSpPr/>
          <p:nvPr/>
        </p:nvGrpSpPr>
        <p:grpSpPr>
          <a:xfrm>
            <a:off x="5496544" y="2079358"/>
            <a:ext cx="215437" cy="351204"/>
            <a:chOff x="6730350" y="2315900"/>
            <a:chExt cx="257700" cy="420100"/>
          </a:xfrm>
        </p:grpSpPr>
        <p:sp>
          <p:nvSpPr>
            <p:cNvPr id="473" name="Google Shape;473;p39"/>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9"/>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9"/>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9"/>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9"/>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39"/>
          <p:cNvGrpSpPr/>
          <p:nvPr/>
        </p:nvGrpSpPr>
        <p:grpSpPr>
          <a:xfrm>
            <a:off x="477889" y="2615840"/>
            <a:ext cx="109265" cy="398166"/>
            <a:chOff x="727175" y="2957625"/>
            <a:chExt cx="130700" cy="476275"/>
          </a:xfrm>
        </p:grpSpPr>
        <p:sp>
          <p:nvSpPr>
            <p:cNvPr id="479" name="Google Shape;479;p39"/>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9"/>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39"/>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9"/>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39"/>
          <p:cNvGrpSpPr/>
          <p:nvPr/>
        </p:nvGrpSpPr>
        <p:grpSpPr>
          <a:xfrm>
            <a:off x="2029631" y="2628589"/>
            <a:ext cx="386943" cy="372647"/>
            <a:chOff x="2583325" y="2972875"/>
            <a:chExt cx="462850" cy="445750"/>
          </a:xfrm>
        </p:grpSpPr>
        <p:sp>
          <p:nvSpPr>
            <p:cNvPr id="484" name="Google Shape;484;p39"/>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9"/>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39"/>
          <p:cNvGrpSpPr/>
          <p:nvPr/>
        </p:nvGrpSpPr>
        <p:grpSpPr>
          <a:xfrm>
            <a:off x="2579886" y="2684246"/>
            <a:ext cx="413486" cy="261355"/>
            <a:chOff x="3241525" y="3039450"/>
            <a:chExt cx="494600" cy="312625"/>
          </a:xfrm>
        </p:grpSpPr>
        <p:sp>
          <p:nvSpPr>
            <p:cNvPr id="487" name="Google Shape;487;p39"/>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9"/>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39"/>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39"/>
          <p:cNvGrpSpPr/>
          <p:nvPr/>
        </p:nvGrpSpPr>
        <p:grpSpPr>
          <a:xfrm>
            <a:off x="4263318" y="2656679"/>
            <a:ext cx="427781" cy="316489"/>
            <a:chOff x="5255200" y="3006475"/>
            <a:chExt cx="511700" cy="378575"/>
          </a:xfrm>
        </p:grpSpPr>
        <p:sp>
          <p:nvSpPr>
            <p:cNvPr id="491" name="Google Shape;491;p3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39"/>
          <p:cNvGrpSpPr/>
          <p:nvPr/>
        </p:nvGrpSpPr>
        <p:grpSpPr>
          <a:xfrm>
            <a:off x="3177104" y="2638308"/>
            <a:ext cx="346104" cy="353231"/>
            <a:chOff x="3955900" y="2984500"/>
            <a:chExt cx="414000" cy="422525"/>
          </a:xfrm>
        </p:grpSpPr>
        <p:sp>
          <p:nvSpPr>
            <p:cNvPr id="494" name="Google Shape;494;p39"/>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9"/>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9"/>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7" name="Google Shape;497;p39"/>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9"/>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9" name="Google Shape;499;p39"/>
          <p:cNvGrpSpPr/>
          <p:nvPr/>
        </p:nvGrpSpPr>
        <p:grpSpPr>
          <a:xfrm>
            <a:off x="5472049" y="2633187"/>
            <a:ext cx="264427" cy="375719"/>
            <a:chOff x="6701050" y="2978375"/>
            <a:chExt cx="316300" cy="449425"/>
          </a:xfrm>
        </p:grpSpPr>
        <p:sp>
          <p:nvSpPr>
            <p:cNvPr id="500" name="Google Shape;500;p39"/>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9"/>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9"/>
          <p:cNvGrpSpPr/>
          <p:nvPr/>
        </p:nvGrpSpPr>
        <p:grpSpPr>
          <a:xfrm>
            <a:off x="907677" y="3251848"/>
            <a:ext cx="376743" cy="253204"/>
            <a:chOff x="1241275" y="3718400"/>
            <a:chExt cx="450650" cy="302875"/>
          </a:xfrm>
        </p:grpSpPr>
        <p:sp>
          <p:nvSpPr>
            <p:cNvPr id="503" name="Google Shape;503;p39"/>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9"/>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9"/>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39"/>
          <p:cNvGrpSpPr/>
          <p:nvPr/>
        </p:nvGrpSpPr>
        <p:grpSpPr>
          <a:xfrm>
            <a:off x="1476324" y="3232453"/>
            <a:ext cx="366502" cy="292496"/>
            <a:chOff x="1921475" y="3695200"/>
            <a:chExt cx="438400" cy="349875"/>
          </a:xfrm>
        </p:grpSpPr>
        <p:sp>
          <p:nvSpPr>
            <p:cNvPr id="508" name="Google Shape;508;p39"/>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9"/>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39"/>
          <p:cNvGrpSpPr/>
          <p:nvPr/>
        </p:nvGrpSpPr>
        <p:grpSpPr>
          <a:xfrm>
            <a:off x="2043425" y="3227855"/>
            <a:ext cx="359355" cy="301190"/>
            <a:chOff x="2599825" y="3689700"/>
            <a:chExt cx="429850" cy="360275"/>
          </a:xfrm>
        </p:grpSpPr>
        <p:sp>
          <p:nvSpPr>
            <p:cNvPr id="512" name="Google Shape;512;p39"/>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39"/>
          <p:cNvGrpSpPr/>
          <p:nvPr/>
        </p:nvGrpSpPr>
        <p:grpSpPr>
          <a:xfrm>
            <a:off x="2624299" y="3196714"/>
            <a:ext cx="324661" cy="338956"/>
            <a:chOff x="3294650" y="3652450"/>
            <a:chExt cx="388350" cy="405450"/>
          </a:xfrm>
        </p:grpSpPr>
        <p:sp>
          <p:nvSpPr>
            <p:cNvPr id="515" name="Google Shape;515;p39"/>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9"/>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39"/>
          <p:cNvGrpSpPr/>
          <p:nvPr/>
        </p:nvGrpSpPr>
        <p:grpSpPr>
          <a:xfrm>
            <a:off x="3160781" y="3239601"/>
            <a:ext cx="378750" cy="277698"/>
            <a:chOff x="3936375" y="3703750"/>
            <a:chExt cx="453050" cy="332175"/>
          </a:xfrm>
        </p:grpSpPr>
        <p:sp>
          <p:nvSpPr>
            <p:cNvPr id="519" name="Google Shape;519;p39"/>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39"/>
          <p:cNvGrpSpPr/>
          <p:nvPr/>
        </p:nvGrpSpPr>
        <p:grpSpPr>
          <a:xfrm>
            <a:off x="3724307" y="3239601"/>
            <a:ext cx="378750" cy="277698"/>
            <a:chOff x="4610450" y="3703750"/>
            <a:chExt cx="453050" cy="332175"/>
          </a:xfrm>
        </p:grpSpPr>
        <p:sp>
          <p:nvSpPr>
            <p:cNvPr id="525" name="Google Shape;525;p39"/>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9"/>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39"/>
          <p:cNvGrpSpPr/>
          <p:nvPr/>
        </p:nvGrpSpPr>
        <p:grpSpPr>
          <a:xfrm>
            <a:off x="4301106" y="3211532"/>
            <a:ext cx="352207" cy="333836"/>
            <a:chOff x="5300400" y="3670175"/>
            <a:chExt cx="421300" cy="399325"/>
          </a:xfrm>
        </p:grpSpPr>
        <p:sp>
          <p:nvSpPr>
            <p:cNvPr id="528" name="Google Shape;528;p3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3" name="Google Shape;533;p39"/>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4" name="Google Shape;534;p39"/>
          <p:cNvGrpSpPr/>
          <p:nvPr/>
        </p:nvGrpSpPr>
        <p:grpSpPr>
          <a:xfrm>
            <a:off x="5433259" y="3207435"/>
            <a:ext cx="342008" cy="342029"/>
            <a:chOff x="6654650" y="3665275"/>
            <a:chExt cx="409100" cy="409125"/>
          </a:xfrm>
        </p:grpSpPr>
        <p:sp>
          <p:nvSpPr>
            <p:cNvPr id="535" name="Google Shape;535;p3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39"/>
          <p:cNvGrpSpPr/>
          <p:nvPr/>
        </p:nvGrpSpPr>
        <p:grpSpPr>
          <a:xfrm>
            <a:off x="347223" y="3756667"/>
            <a:ext cx="370599" cy="370620"/>
            <a:chOff x="570875" y="4322250"/>
            <a:chExt cx="443300" cy="443325"/>
          </a:xfrm>
        </p:grpSpPr>
        <p:sp>
          <p:nvSpPr>
            <p:cNvPr id="538" name="Google Shape;538;p3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2" name="Google Shape;542;p39"/>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3" name="Google Shape;543;p39"/>
          <p:cNvGrpSpPr/>
          <p:nvPr/>
        </p:nvGrpSpPr>
        <p:grpSpPr>
          <a:xfrm>
            <a:off x="1524812" y="3729120"/>
            <a:ext cx="269526" cy="425712"/>
            <a:chOff x="1979475" y="4289300"/>
            <a:chExt cx="322400" cy="509225"/>
          </a:xfrm>
        </p:grpSpPr>
        <p:sp>
          <p:nvSpPr>
            <p:cNvPr id="544" name="Google Shape;544;p39"/>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39"/>
          <p:cNvGrpSpPr/>
          <p:nvPr/>
        </p:nvGrpSpPr>
        <p:grpSpPr>
          <a:xfrm>
            <a:off x="2064346" y="3734722"/>
            <a:ext cx="318014" cy="414510"/>
            <a:chOff x="2624850" y="4296000"/>
            <a:chExt cx="380400" cy="495825"/>
          </a:xfrm>
        </p:grpSpPr>
        <p:sp>
          <p:nvSpPr>
            <p:cNvPr id="548" name="Google Shape;548;p39"/>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 name="Google Shape;551;p39"/>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39"/>
          <p:cNvGrpSpPr/>
          <p:nvPr/>
        </p:nvGrpSpPr>
        <p:grpSpPr>
          <a:xfrm>
            <a:off x="4280686" y="3775560"/>
            <a:ext cx="393045" cy="332833"/>
            <a:chOff x="5275975" y="4344850"/>
            <a:chExt cx="470150" cy="398125"/>
          </a:xfrm>
        </p:grpSpPr>
        <p:sp>
          <p:nvSpPr>
            <p:cNvPr id="555" name="Google Shape;555;p39"/>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8" name="Google Shape;558;p39"/>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9" name="Google Shape;559;p39"/>
          <p:cNvGrpSpPr/>
          <p:nvPr/>
        </p:nvGrpSpPr>
        <p:grpSpPr>
          <a:xfrm>
            <a:off x="5423039" y="3748516"/>
            <a:ext cx="362448" cy="386922"/>
            <a:chOff x="6642425" y="4312500"/>
            <a:chExt cx="433550" cy="462825"/>
          </a:xfrm>
        </p:grpSpPr>
        <p:sp>
          <p:nvSpPr>
            <p:cNvPr id="560" name="Google Shape;560;p39"/>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3" name="Google Shape;563;p39"/>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39"/>
          <p:cNvGrpSpPr/>
          <p:nvPr/>
        </p:nvGrpSpPr>
        <p:grpSpPr>
          <a:xfrm>
            <a:off x="910227" y="4322764"/>
            <a:ext cx="371623" cy="365499"/>
            <a:chOff x="1244325" y="4999400"/>
            <a:chExt cx="444525" cy="437200"/>
          </a:xfrm>
        </p:grpSpPr>
        <p:sp>
          <p:nvSpPr>
            <p:cNvPr id="565" name="Google Shape;565;p39"/>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39"/>
          <p:cNvGrpSpPr/>
          <p:nvPr/>
        </p:nvGrpSpPr>
        <p:grpSpPr>
          <a:xfrm>
            <a:off x="1506943" y="4311018"/>
            <a:ext cx="305265" cy="388970"/>
            <a:chOff x="1958100" y="4985350"/>
            <a:chExt cx="365150" cy="465275"/>
          </a:xfrm>
        </p:grpSpPr>
        <p:sp>
          <p:nvSpPr>
            <p:cNvPr id="571" name="Google Shape;571;p39"/>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9"/>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9"/>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39"/>
          <p:cNvGrpSpPr/>
          <p:nvPr/>
        </p:nvGrpSpPr>
        <p:grpSpPr>
          <a:xfrm>
            <a:off x="2048002" y="4325815"/>
            <a:ext cx="350200" cy="359877"/>
            <a:chOff x="2605300" y="5003050"/>
            <a:chExt cx="418900" cy="430475"/>
          </a:xfrm>
        </p:grpSpPr>
        <p:sp>
          <p:nvSpPr>
            <p:cNvPr id="575" name="Google Shape;575;p39"/>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2577336" y="4333486"/>
            <a:ext cx="418585" cy="344056"/>
            <a:chOff x="3238475" y="5012225"/>
            <a:chExt cx="500700" cy="411550"/>
          </a:xfrm>
        </p:grpSpPr>
        <p:sp>
          <p:nvSpPr>
            <p:cNvPr id="579" name="Google Shape;579;p39"/>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39"/>
          <p:cNvGrpSpPr/>
          <p:nvPr/>
        </p:nvGrpSpPr>
        <p:grpSpPr>
          <a:xfrm>
            <a:off x="3683970" y="4296723"/>
            <a:ext cx="459424" cy="417561"/>
            <a:chOff x="4562200" y="4968250"/>
            <a:chExt cx="549550" cy="499475"/>
          </a:xfrm>
        </p:grpSpPr>
        <p:sp>
          <p:nvSpPr>
            <p:cNvPr id="585" name="Google Shape;585;p39"/>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3190898" y="4320214"/>
            <a:ext cx="318516" cy="370076"/>
            <a:chOff x="3972400" y="4996350"/>
            <a:chExt cx="381000" cy="442675"/>
          </a:xfrm>
        </p:grpSpPr>
        <p:sp>
          <p:nvSpPr>
            <p:cNvPr id="591" name="Google Shape;591;p39"/>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39"/>
          <p:cNvGrpSpPr/>
          <p:nvPr/>
        </p:nvGrpSpPr>
        <p:grpSpPr>
          <a:xfrm>
            <a:off x="4251594" y="4289073"/>
            <a:ext cx="451252" cy="432860"/>
            <a:chOff x="5241175" y="4959100"/>
            <a:chExt cx="539775" cy="517775"/>
          </a:xfrm>
        </p:grpSpPr>
        <p:sp>
          <p:nvSpPr>
            <p:cNvPr id="594" name="Google Shape;594;p3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 name="Google Shape;600;p39"/>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 name="Google Shape;601;p39"/>
          <p:cNvGrpSpPr/>
          <p:nvPr/>
        </p:nvGrpSpPr>
        <p:grpSpPr>
          <a:xfrm>
            <a:off x="5458778" y="4353382"/>
            <a:ext cx="289444" cy="332833"/>
            <a:chOff x="6685175" y="5036025"/>
            <a:chExt cx="346225" cy="398125"/>
          </a:xfrm>
        </p:grpSpPr>
        <p:sp>
          <p:nvSpPr>
            <p:cNvPr id="602" name="Google Shape;602;p39"/>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9"/>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607;p39"/>
          <p:cNvGrpSpPr/>
          <p:nvPr/>
        </p:nvGrpSpPr>
        <p:grpSpPr>
          <a:xfrm>
            <a:off x="6359617" y="1877599"/>
            <a:ext cx="432570" cy="421334"/>
            <a:chOff x="5926225" y="921350"/>
            <a:chExt cx="517800" cy="504350"/>
          </a:xfrm>
        </p:grpSpPr>
        <p:sp>
          <p:nvSpPr>
            <p:cNvPr id="608" name="Google Shape;608;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609" name="Google Shape;609;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610" name="Google Shape;610;p39"/>
          <p:cNvSpPr/>
          <p:nvPr/>
        </p:nvSpPr>
        <p:spPr>
          <a:xfrm>
            <a:off x="6553538" y="2113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1" name="Google Shape;611;p39"/>
          <p:cNvGrpSpPr/>
          <p:nvPr/>
        </p:nvGrpSpPr>
        <p:grpSpPr>
          <a:xfrm>
            <a:off x="7244605" y="1856979"/>
            <a:ext cx="432570" cy="421334"/>
            <a:chOff x="5926225" y="921350"/>
            <a:chExt cx="517800" cy="504350"/>
          </a:xfrm>
        </p:grpSpPr>
        <p:sp>
          <p:nvSpPr>
            <p:cNvPr id="612" name="Google Shape;612;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4" name="Google Shape;614;p39"/>
          <p:cNvSpPr/>
          <p:nvPr/>
        </p:nvSpPr>
        <p:spPr>
          <a:xfrm>
            <a:off x="7438526" y="2093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5" name="Google Shape;615;p39"/>
          <p:cNvGrpSpPr/>
          <p:nvPr/>
        </p:nvGrpSpPr>
        <p:grpSpPr>
          <a:xfrm>
            <a:off x="6359885" y="2606021"/>
            <a:ext cx="1075937" cy="1047989"/>
            <a:chOff x="5926225" y="921350"/>
            <a:chExt cx="517800" cy="504350"/>
          </a:xfrm>
        </p:grpSpPr>
        <p:sp>
          <p:nvSpPr>
            <p:cNvPr id="616" name="Google Shape;616;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38100" cap="flat" cmpd="sng">
              <a:solidFill>
                <a:srgbClr val="F1C232"/>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38100" cap="flat" cmpd="sng">
              <a:solidFill>
                <a:srgbClr val="F1C232"/>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8" name="Google Shape;618;p39"/>
          <p:cNvSpPr/>
          <p:nvPr/>
        </p:nvSpPr>
        <p:spPr>
          <a:xfrm>
            <a:off x="68421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FFFFFF"/>
                </a:solidFill>
                <a:latin typeface="Cabin"/>
                <a:ea typeface="Cabin"/>
                <a:cs typeface="Cabin"/>
                <a:sym typeface="Cabin"/>
              </a:rPr>
              <a:t>SlidesCarnival icons are editable shapes</a:t>
            </a:r>
            <a:r>
              <a:rPr lang="en" sz="900">
                <a:solidFill>
                  <a:srgbClr val="FFFFFF"/>
                </a:solidFill>
                <a:latin typeface="Cabin"/>
                <a:ea typeface="Cabin"/>
                <a:cs typeface="Cabin"/>
                <a:sym typeface="Cabin"/>
              </a:rPr>
              <a:t>. </a:t>
            </a:r>
            <a:endParaRPr sz="900">
              <a:solidFill>
                <a:srgbClr val="FFFFFF"/>
              </a:solidFill>
              <a:latin typeface="Cabin"/>
              <a:ea typeface="Cabin"/>
              <a:cs typeface="Cabin"/>
              <a:sym typeface="Cabin"/>
            </a:endParaRPr>
          </a:p>
          <a:p>
            <a:pPr marL="0" lvl="0" indent="0" algn="l" rtl="0">
              <a:spcBef>
                <a:spcPts val="0"/>
              </a:spcBef>
              <a:spcAft>
                <a:spcPts val="0"/>
              </a:spcAft>
              <a:buClr>
                <a:schemeClr val="dk1"/>
              </a:buClr>
              <a:buSzPts val="1100"/>
              <a:buFont typeface="Arial"/>
              <a:buNone/>
            </a:pPr>
            <a:endParaRPr sz="900">
              <a:solidFill>
                <a:srgbClr val="FFFFFF"/>
              </a:solidFill>
              <a:latin typeface="Cabin"/>
              <a:ea typeface="Cabin"/>
              <a:cs typeface="Cabin"/>
              <a:sym typeface="Cabin"/>
            </a:endParaRPr>
          </a:p>
          <a:p>
            <a:pPr marL="0" lvl="0" indent="0" algn="l" rtl="0">
              <a:spcBef>
                <a:spcPts val="0"/>
              </a:spcBef>
              <a:spcAft>
                <a:spcPts val="0"/>
              </a:spcAft>
              <a:buClr>
                <a:schemeClr val="dk1"/>
              </a:buClr>
              <a:buSzPts val="1100"/>
              <a:buFont typeface="Arial"/>
              <a:buNone/>
            </a:pPr>
            <a:r>
              <a:rPr lang="en" sz="900">
                <a:solidFill>
                  <a:srgbClr val="FFFFFF"/>
                </a:solidFill>
                <a:latin typeface="Cabin"/>
                <a:ea typeface="Cabin"/>
                <a:cs typeface="Cabin"/>
                <a:sym typeface="Cabin"/>
              </a:rPr>
              <a:t>This means that you can:</a:t>
            </a:r>
            <a:endParaRPr sz="900">
              <a:solidFill>
                <a:srgbClr val="FFFFFF"/>
              </a:solidFill>
              <a:latin typeface="Cabin"/>
              <a:ea typeface="Cabin"/>
              <a:cs typeface="Cabin"/>
              <a:sym typeface="Cabin"/>
            </a:endParaRPr>
          </a:p>
          <a:p>
            <a:pPr marL="457200" lvl="0" indent="-285750" algn="l" rtl="0">
              <a:spcBef>
                <a:spcPts val="0"/>
              </a:spcBef>
              <a:spcAft>
                <a:spcPts val="0"/>
              </a:spcAft>
              <a:buClr>
                <a:srgbClr val="FFFFFF"/>
              </a:buClr>
              <a:buSzPts val="900"/>
              <a:buFont typeface="Cabin"/>
              <a:buChar char="●"/>
            </a:pPr>
            <a:r>
              <a:rPr lang="en" sz="900">
                <a:solidFill>
                  <a:srgbClr val="FFFFFF"/>
                </a:solidFill>
                <a:latin typeface="Cabin"/>
                <a:ea typeface="Cabin"/>
                <a:cs typeface="Cabin"/>
                <a:sym typeface="Cabin"/>
              </a:rPr>
              <a:t>Resize them without losing quality.</a:t>
            </a:r>
            <a:endParaRPr sz="900">
              <a:solidFill>
                <a:srgbClr val="FFFFFF"/>
              </a:solidFill>
              <a:latin typeface="Cabin"/>
              <a:ea typeface="Cabin"/>
              <a:cs typeface="Cabin"/>
              <a:sym typeface="Cabin"/>
            </a:endParaRPr>
          </a:p>
          <a:p>
            <a:pPr marL="457200" lvl="0" indent="-285750" algn="l" rtl="0">
              <a:spcBef>
                <a:spcPts val="0"/>
              </a:spcBef>
              <a:spcAft>
                <a:spcPts val="0"/>
              </a:spcAft>
              <a:buClr>
                <a:srgbClr val="FFFFFF"/>
              </a:buClr>
              <a:buSzPts val="900"/>
              <a:buFont typeface="Cabin"/>
              <a:buChar char="●"/>
            </a:pPr>
            <a:r>
              <a:rPr lang="en" sz="900">
                <a:solidFill>
                  <a:srgbClr val="FFFFFF"/>
                </a:solidFill>
                <a:latin typeface="Cabin"/>
                <a:ea typeface="Cabin"/>
                <a:cs typeface="Cabin"/>
                <a:sym typeface="Cabin"/>
              </a:rPr>
              <a:t>Change fill color and opacity.</a:t>
            </a:r>
            <a:endParaRPr sz="900">
              <a:solidFill>
                <a:srgbClr val="FFFFFF"/>
              </a:solidFill>
              <a:latin typeface="Cabin"/>
              <a:ea typeface="Cabin"/>
              <a:cs typeface="Cabin"/>
              <a:sym typeface="Cabin"/>
            </a:endParaRPr>
          </a:p>
          <a:p>
            <a:pPr marL="457200" lvl="0" indent="-285750" algn="l" rtl="0">
              <a:spcBef>
                <a:spcPts val="0"/>
              </a:spcBef>
              <a:spcAft>
                <a:spcPts val="0"/>
              </a:spcAft>
              <a:buClr>
                <a:srgbClr val="FFFFFF"/>
              </a:buClr>
              <a:buSzPts val="900"/>
              <a:buFont typeface="Cabin"/>
              <a:buChar char="●"/>
            </a:pPr>
            <a:r>
              <a:rPr lang="en" sz="900">
                <a:solidFill>
                  <a:srgbClr val="FFFFFF"/>
                </a:solidFill>
                <a:latin typeface="Cabin"/>
                <a:ea typeface="Cabin"/>
                <a:cs typeface="Cabin"/>
                <a:sym typeface="Cabin"/>
              </a:rPr>
              <a:t>Change line color, width and style.</a:t>
            </a:r>
            <a:endParaRPr sz="900">
              <a:solidFill>
                <a:srgbClr val="FFFFFF"/>
              </a:solidFill>
              <a:latin typeface="Cabin"/>
              <a:ea typeface="Cabin"/>
              <a:cs typeface="Cabin"/>
              <a:sym typeface="Cabin"/>
            </a:endParaRPr>
          </a:p>
          <a:p>
            <a:pPr marL="0" lvl="0" indent="0" algn="l" rtl="0">
              <a:spcBef>
                <a:spcPts val="0"/>
              </a:spcBef>
              <a:spcAft>
                <a:spcPts val="0"/>
              </a:spcAft>
              <a:buNone/>
            </a:pPr>
            <a:endParaRPr sz="900">
              <a:solidFill>
                <a:srgbClr val="FFFFFF"/>
              </a:solidFill>
              <a:latin typeface="Cabin"/>
              <a:ea typeface="Cabin"/>
              <a:cs typeface="Cabin"/>
              <a:sym typeface="Cabin"/>
            </a:endParaRPr>
          </a:p>
          <a:p>
            <a:pPr marL="0" lvl="0" indent="0" algn="l" rtl="0">
              <a:spcBef>
                <a:spcPts val="0"/>
              </a:spcBef>
              <a:spcAft>
                <a:spcPts val="0"/>
              </a:spcAft>
              <a:buNone/>
            </a:pPr>
            <a:r>
              <a:rPr lang="en" sz="900">
                <a:solidFill>
                  <a:srgbClr val="FFFFFF"/>
                </a:solidFill>
                <a:latin typeface="Cabin"/>
                <a:ea typeface="Cabin"/>
                <a:cs typeface="Cabin"/>
                <a:sym typeface="Cabin"/>
              </a:rPr>
              <a:t>Isn’t that nice? :)</a:t>
            </a:r>
            <a:endParaRPr sz="900">
              <a:solidFill>
                <a:srgbClr val="FFFFFF"/>
              </a:solidFill>
              <a:latin typeface="Cabin"/>
              <a:ea typeface="Cabin"/>
              <a:cs typeface="Cabin"/>
              <a:sym typeface="Cabin"/>
            </a:endParaRPr>
          </a:p>
          <a:p>
            <a:pPr marL="0" lvl="0" indent="0" algn="l" rtl="0">
              <a:spcBef>
                <a:spcPts val="0"/>
              </a:spcBef>
              <a:spcAft>
                <a:spcPts val="0"/>
              </a:spcAft>
              <a:buNone/>
            </a:pPr>
            <a:endParaRPr sz="900">
              <a:solidFill>
                <a:srgbClr val="FFFFFF"/>
              </a:solidFill>
              <a:latin typeface="Cabin"/>
              <a:ea typeface="Cabin"/>
              <a:cs typeface="Cabin"/>
              <a:sym typeface="Cabin"/>
            </a:endParaRPr>
          </a:p>
          <a:p>
            <a:pPr marL="0" lvl="0" indent="0" algn="l" rtl="0">
              <a:spcBef>
                <a:spcPts val="0"/>
              </a:spcBef>
              <a:spcAft>
                <a:spcPts val="0"/>
              </a:spcAft>
              <a:buNone/>
            </a:pPr>
            <a:r>
              <a:rPr lang="en" sz="900">
                <a:solidFill>
                  <a:srgbClr val="FFFFFF"/>
                </a:solidFill>
                <a:latin typeface="Cabin"/>
                <a:ea typeface="Cabin"/>
                <a:cs typeface="Cabin"/>
                <a:sym typeface="Cabin"/>
              </a:rPr>
              <a:t>Examples:</a:t>
            </a:r>
            <a:endParaRPr sz="900">
              <a:solidFill>
                <a:srgbClr val="FFFFFF"/>
              </a:solidFill>
              <a:latin typeface="Cabin"/>
              <a:ea typeface="Cabin"/>
              <a:cs typeface="Cabin"/>
              <a:sym typeface="Cabin"/>
            </a:endParaRPr>
          </a:p>
          <a:p>
            <a:pPr marL="0" lvl="0" indent="0" algn="l" rtl="0">
              <a:spcBef>
                <a:spcPts val="0"/>
              </a:spcBef>
              <a:spcAft>
                <a:spcPts val="0"/>
              </a:spcAft>
              <a:buClr>
                <a:schemeClr val="dk1"/>
              </a:buClr>
              <a:buSzPts val="1100"/>
              <a:buFont typeface="Arial"/>
              <a:buNone/>
            </a:pPr>
            <a:endParaRPr sz="900">
              <a:solidFill>
                <a:srgbClr val="FFFFFF"/>
              </a:solidFill>
              <a:latin typeface="Cabin"/>
              <a:ea typeface="Cabin"/>
              <a:cs typeface="Cabin"/>
              <a:sym typeface="Cabin"/>
            </a:endParaRPr>
          </a:p>
          <a:p>
            <a:pPr marL="0" lvl="0" indent="0" algn="l" rtl="0">
              <a:spcBef>
                <a:spcPts val="0"/>
              </a:spcBef>
              <a:spcAft>
                <a:spcPts val="0"/>
              </a:spcAft>
              <a:buNone/>
            </a:pPr>
            <a:endParaRPr sz="900">
              <a:solidFill>
                <a:srgbClr val="FFFFFF"/>
              </a:solidFill>
              <a:latin typeface="Cabin"/>
              <a:ea typeface="Cabin"/>
              <a:cs typeface="Cabin"/>
              <a:sym typeface="Cabin"/>
            </a:endParaRPr>
          </a:p>
        </p:txBody>
      </p:sp>
      <p:sp>
        <p:nvSpPr>
          <p:cNvPr id="620" name="Google Shape;620;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00"/>
                </a:solidFill>
              </a:rPr>
              <a:t>27</a:t>
            </a:fld>
            <a:endParaRPr>
              <a:solidFill>
                <a:srgbClr val="FFFF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24"/>
        <p:cNvGrpSpPr/>
        <p:nvPr/>
      </p:nvGrpSpPr>
      <p:grpSpPr>
        <a:xfrm>
          <a:off x="0" y="0"/>
          <a:ext cx="0" cy="0"/>
          <a:chOff x="0" y="0"/>
          <a:chExt cx="0" cy="0"/>
        </a:xfrm>
      </p:grpSpPr>
      <p:sp>
        <p:nvSpPr>
          <p:cNvPr id="625" name="Google Shape;625;p40"/>
          <p:cNvSpPr txBox="1"/>
          <p:nvPr/>
        </p:nvSpPr>
        <p:spPr>
          <a:xfrm>
            <a:off x="2087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FFFFFF"/>
                </a:solidFill>
                <a:latin typeface="Cabin"/>
                <a:ea typeface="Cabin"/>
                <a:cs typeface="Cabin"/>
                <a:sym typeface="Cabin"/>
              </a:rPr>
              <a:t>Now you can use any emoji as an icon!</a:t>
            </a:r>
            <a:endParaRPr>
              <a:solidFill>
                <a:srgbClr val="FFFFFF"/>
              </a:solidFill>
              <a:latin typeface="Cabin"/>
              <a:ea typeface="Cabin"/>
              <a:cs typeface="Cabin"/>
              <a:sym typeface="Cabin"/>
            </a:endParaRPr>
          </a:p>
          <a:p>
            <a:pPr marL="0" lvl="0" indent="0" algn="l" rtl="0">
              <a:spcBef>
                <a:spcPts val="0"/>
              </a:spcBef>
              <a:spcAft>
                <a:spcPts val="0"/>
              </a:spcAft>
              <a:buClr>
                <a:srgbClr val="000000"/>
              </a:buClr>
              <a:buSzPts val="1100"/>
              <a:buFont typeface="Arial"/>
              <a:buNone/>
            </a:pPr>
            <a:r>
              <a:rPr lang="en">
                <a:solidFill>
                  <a:srgbClr val="FFFFFF"/>
                </a:solidFill>
                <a:latin typeface="Cabin"/>
                <a:ea typeface="Cabin"/>
                <a:cs typeface="Cabin"/>
                <a:sym typeface="Cabin"/>
              </a:rPr>
              <a:t>And of course it resizes without losing quality and you can change the color.</a:t>
            </a:r>
            <a:endParaRPr>
              <a:solidFill>
                <a:srgbClr val="FFFFFF"/>
              </a:solidFill>
              <a:latin typeface="Cabin"/>
              <a:ea typeface="Cabin"/>
              <a:cs typeface="Cabin"/>
              <a:sym typeface="Cabin"/>
            </a:endParaRPr>
          </a:p>
          <a:p>
            <a:pPr marL="0" lvl="0" indent="0" algn="l" rtl="0">
              <a:spcBef>
                <a:spcPts val="0"/>
              </a:spcBef>
              <a:spcAft>
                <a:spcPts val="0"/>
              </a:spcAft>
              <a:buNone/>
            </a:pPr>
            <a:endParaRPr>
              <a:solidFill>
                <a:srgbClr val="FFFFFF"/>
              </a:solidFill>
              <a:latin typeface="Cabin"/>
              <a:ea typeface="Cabin"/>
              <a:cs typeface="Cabin"/>
              <a:sym typeface="Cabin"/>
            </a:endParaRPr>
          </a:p>
          <a:p>
            <a:pPr marL="0" lvl="0" indent="0" algn="l" rtl="0">
              <a:spcBef>
                <a:spcPts val="0"/>
              </a:spcBef>
              <a:spcAft>
                <a:spcPts val="0"/>
              </a:spcAft>
              <a:buNone/>
            </a:pPr>
            <a:r>
              <a:rPr lang="en">
                <a:solidFill>
                  <a:srgbClr val="FFFFFF"/>
                </a:solidFill>
                <a:latin typeface="Cabin"/>
                <a:ea typeface="Cabin"/>
                <a:cs typeface="Cabin"/>
                <a:sym typeface="Cabin"/>
              </a:rPr>
              <a:t>How? Follow Google instructions </a:t>
            </a:r>
            <a:r>
              <a:rPr lang="en" u="sng">
                <a:solidFill>
                  <a:srgbClr val="FFFFFF"/>
                </a:solidFill>
                <a:latin typeface="Cabin"/>
                <a:ea typeface="Cabin"/>
                <a:cs typeface="Cabin"/>
                <a:sym typeface="Cabin"/>
                <a:hlinkClick r:id="rId3"/>
              </a:rPr>
              <a:t>https://twitter.com/googledocs/status/730087240156643328</a:t>
            </a:r>
            <a:endParaRPr>
              <a:solidFill>
                <a:srgbClr val="FFFFFF"/>
              </a:solidFill>
              <a:latin typeface="Cabin"/>
              <a:ea typeface="Cabin"/>
              <a:cs typeface="Cabin"/>
              <a:sym typeface="Cabin"/>
            </a:endParaRPr>
          </a:p>
          <a:p>
            <a:pPr marL="0" lvl="0" indent="0" algn="l" rtl="0">
              <a:spcBef>
                <a:spcPts val="0"/>
              </a:spcBef>
              <a:spcAft>
                <a:spcPts val="0"/>
              </a:spcAft>
              <a:buNone/>
            </a:pPr>
            <a:endParaRPr>
              <a:solidFill>
                <a:srgbClr val="FFFFFF"/>
              </a:solidFill>
              <a:latin typeface="Cabin"/>
              <a:ea typeface="Cabin"/>
              <a:cs typeface="Cabin"/>
              <a:sym typeface="Cabin"/>
            </a:endParaRPr>
          </a:p>
          <a:p>
            <a:pPr marL="0" lvl="0" indent="0" algn="l" rtl="0">
              <a:spcBef>
                <a:spcPts val="0"/>
              </a:spcBef>
              <a:spcAft>
                <a:spcPts val="0"/>
              </a:spcAft>
              <a:buNone/>
            </a:pPr>
            <a:endParaRPr>
              <a:solidFill>
                <a:srgbClr val="FFFFFF"/>
              </a:solidFill>
              <a:latin typeface="Cabin"/>
              <a:ea typeface="Cabin"/>
              <a:cs typeface="Cabin"/>
              <a:sym typeface="Cabin"/>
            </a:endParaRPr>
          </a:p>
          <a:p>
            <a:pPr marL="0" lvl="0" indent="0" algn="l" rtl="0">
              <a:spcBef>
                <a:spcPts val="0"/>
              </a:spcBef>
              <a:spcAft>
                <a:spcPts val="0"/>
              </a:spcAft>
              <a:buClr>
                <a:srgbClr val="000000"/>
              </a:buClr>
              <a:buSzPts val="1100"/>
              <a:buFont typeface="Arial"/>
              <a:buNone/>
            </a:pPr>
            <a:endParaRPr>
              <a:solidFill>
                <a:srgbClr val="FFFFFF"/>
              </a:solidFill>
              <a:latin typeface="Cabin"/>
              <a:ea typeface="Cabin"/>
              <a:cs typeface="Cabin"/>
              <a:sym typeface="Cabin"/>
            </a:endParaRPr>
          </a:p>
          <a:p>
            <a:pPr marL="0" lvl="0" indent="0" algn="l" rtl="0">
              <a:spcBef>
                <a:spcPts val="0"/>
              </a:spcBef>
              <a:spcAft>
                <a:spcPts val="0"/>
              </a:spcAft>
              <a:buNone/>
            </a:pPr>
            <a:endParaRPr>
              <a:solidFill>
                <a:srgbClr val="FFFFFF"/>
              </a:solidFill>
              <a:latin typeface="Cabin"/>
              <a:ea typeface="Cabin"/>
              <a:cs typeface="Cabin"/>
              <a:sym typeface="Cabin"/>
            </a:endParaRPr>
          </a:p>
        </p:txBody>
      </p:sp>
      <p:sp>
        <p:nvSpPr>
          <p:cNvPr id="626" name="Google Shape;626;p40"/>
          <p:cNvSpPr txBox="1"/>
          <p:nvPr/>
        </p:nvSpPr>
        <p:spPr>
          <a:xfrm>
            <a:off x="731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FFFFFF"/>
                </a:solidFill>
                <a:latin typeface="Cabin"/>
                <a:ea typeface="Cabin"/>
                <a:cs typeface="Cabin"/>
                <a:sym typeface="Cabin"/>
              </a:rPr>
              <a:t>✋👆👉👍👤👦👧👨👩👪💃🏃💑❤😂😉😋😒😭👶😸🐟🍒🍔💣📌📖🔨🎃🎈🎨🏈🏰🌏🔌🔑</a:t>
            </a:r>
            <a:r>
              <a:rPr lang="en" sz="2400">
                <a:highlight>
                  <a:srgbClr val="FFFF00"/>
                </a:highlight>
                <a:latin typeface="Cabin"/>
                <a:ea typeface="Cabin"/>
                <a:cs typeface="Cabin"/>
                <a:sym typeface="Cabin"/>
              </a:rPr>
              <a:t> and many more...</a:t>
            </a:r>
            <a:endParaRPr sz="2400">
              <a:highlight>
                <a:srgbClr val="FFFF00"/>
              </a:highlight>
              <a:latin typeface="Cabin"/>
              <a:ea typeface="Cabin"/>
              <a:cs typeface="Cabin"/>
              <a:sym typeface="Cabin"/>
            </a:endParaRPr>
          </a:p>
        </p:txBody>
      </p:sp>
      <p:sp>
        <p:nvSpPr>
          <p:cNvPr id="627" name="Google Shape;627;p40"/>
          <p:cNvSpPr txBox="1"/>
          <p:nvPr/>
        </p:nvSpPr>
        <p:spPr>
          <a:xfrm>
            <a:off x="5727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solidFill>
                  <a:srgbClr val="FFFF00"/>
                </a:solidFill>
                <a:latin typeface="Cabin"/>
                <a:ea typeface="Cabin"/>
                <a:cs typeface="Cabin"/>
                <a:sym typeface="Cabin"/>
              </a:rPr>
              <a:t>😉</a:t>
            </a:r>
            <a:endParaRPr sz="9600">
              <a:solidFill>
                <a:srgbClr val="FFFF00"/>
              </a:solidFill>
              <a:latin typeface="Cabin"/>
              <a:ea typeface="Cabin"/>
              <a:cs typeface="Cabin"/>
              <a:sym typeface="Cabin"/>
            </a:endParaRPr>
          </a:p>
        </p:txBody>
      </p:sp>
      <p:sp>
        <p:nvSpPr>
          <p:cNvPr id="628" name="Google Shape;628;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00"/>
                </a:solidFill>
              </a:rPr>
              <a:t>28</a:t>
            </a:fld>
            <a:endParaRPr>
              <a:solidFill>
                <a:srgbClr val="FF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ctrTitle" idx="4294967295"/>
          </p:nvPr>
        </p:nvSpPr>
        <p:spPr>
          <a:xfrm>
            <a:off x="1481187" y="897550"/>
            <a:ext cx="5741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a:solidFill>
                  <a:srgbClr val="000000"/>
                </a:solidFill>
              </a:rPr>
              <a:t>Hello!</a:t>
            </a:r>
            <a:endParaRPr sz="7200">
              <a:solidFill>
                <a:srgbClr val="000000"/>
              </a:solidFill>
            </a:endParaRPr>
          </a:p>
        </p:txBody>
      </p:sp>
      <p:sp>
        <p:nvSpPr>
          <p:cNvPr id="79" name="Google Shape;79;p15"/>
          <p:cNvSpPr txBox="1">
            <a:spLocks noGrp="1"/>
          </p:cNvSpPr>
          <p:nvPr>
            <p:ph type="body" idx="4294967295"/>
          </p:nvPr>
        </p:nvSpPr>
        <p:spPr>
          <a:xfrm>
            <a:off x="1538000" y="2000200"/>
            <a:ext cx="35865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800" b="1" dirty="0">
                <a:solidFill>
                  <a:srgbClr val="FFFFFF"/>
                </a:solidFill>
                <a:highlight>
                  <a:srgbClr val="000000"/>
                </a:highlight>
              </a:rPr>
              <a:t>I am Jayden Smith</a:t>
            </a:r>
            <a:endParaRPr sz="2800" dirty="0">
              <a:solidFill>
                <a:srgbClr val="FFFFFF"/>
              </a:solidFill>
              <a:highlight>
                <a:srgbClr val="000000"/>
              </a:highlight>
            </a:endParaRPr>
          </a:p>
          <a:p>
            <a:pPr marL="0" lvl="0" indent="0" algn="l" rtl="0">
              <a:spcBef>
                <a:spcPts val="1000"/>
              </a:spcBef>
              <a:spcAft>
                <a:spcPts val="1000"/>
              </a:spcAft>
              <a:buNone/>
            </a:pPr>
            <a:r>
              <a:rPr lang="en" sz="2200" dirty="0">
                <a:solidFill>
                  <a:srgbClr val="FFFF00"/>
                </a:solidFill>
                <a:highlight>
                  <a:srgbClr val="000000"/>
                </a:highlight>
              </a:rPr>
              <a:t>I am here because I love to give pre</a:t>
            </a:r>
            <a:r>
              <a:rPr lang="es-DO" sz="2200" dirty="0" err="1">
                <a:solidFill>
                  <a:srgbClr val="FFFF00"/>
                </a:solidFill>
                <a:highlight>
                  <a:srgbClr val="000000"/>
                </a:highlight>
              </a:rPr>
              <a:t>fsdf</a:t>
            </a:r>
            <a:r>
              <a:rPr lang="en" sz="2200" dirty="0">
                <a:solidFill>
                  <a:srgbClr val="FFFF00"/>
                </a:solidFill>
                <a:highlight>
                  <a:srgbClr val="000000"/>
                </a:highlight>
              </a:rPr>
              <a:t>sentations. You can find me at @user</a:t>
            </a:r>
            <a:r>
              <a:rPr lang="es-DO" sz="2200" dirty="0" err="1">
                <a:solidFill>
                  <a:srgbClr val="FFFF00"/>
                </a:solidFill>
                <a:highlight>
                  <a:srgbClr val="000000"/>
                </a:highlight>
              </a:rPr>
              <a:t>fds</a:t>
            </a:r>
            <a:r>
              <a:rPr lang="en" sz="2200" dirty="0">
                <a:solidFill>
                  <a:srgbClr val="FFFF00"/>
                </a:solidFill>
                <a:highlight>
                  <a:srgbClr val="000000"/>
                </a:highlight>
              </a:rPr>
              <a:t>name</a:t>
            </a:r>
            <a:endParaRPr sz="2200" dirty="0">
              <a:solidFill>
                <a:srgbClr val="FFFF00"/>
              </a:solidFill>
              <a:highlight>
                <a:srgbClr val="000000"/>
              </a:highlight>
            </a:endParaRPr>
          </a:p>
        </p:txBody>
      </p:sp>
      <p:sp>
        <p:nvSpPr>
          <p:cNvPr id="81" name="Google Shape;81;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ctrTitle"/>
          </p:nvPr>
        </p:nvSpPr>
        <p:spPr>
          <a:xfrm>
            <a:off x="2733675" y="2116750"/>
            <a:ext cx="36765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000">
                <a:latin typeface="Cabin"/>
                <a:ea typeface="Cabin"/>
                <a:cs typeface="Cabin"/>
                <a:sym typeface="Cabin"/>
              </a:rPr>
              <a:t>1</a:t>
            </a:r>
            <a:endParaRPr sz="8000">
              <a:latin typeface="Cabin"/>
              <a:ea typeface="Cabin"/>
              <a:cs typeface="Cabin"/>
              <a:sym typeface="Cabin"/>
            </a:endParaRPr>
          </a:p>
          <a:p>
            <a:pPr marL="0" lvl="0" indent="0" algn="ctr" rtl="0">
              <a:spcBef>
                <a:spcPts val="0"/>
              </a:spcBef>
              <a:spcAft>
                <a:spcPts val="0"/>
              </a:spcAft>
              <a:buNone/>
            </a:pPr>
            <a:r>
              <a:rPr lang="en"/>
              <a:t>Transition headline</a:t>
            </a:r>
            <a:endParaRPr/>
          </a:p>
        </p:txBody>
      </p:sp>
      <p:sp>
        <p:nvSpPr>
          <p:cNvPr id="87" name="Google Shape;87;p16"/>
          <p:cNvSpPr txBox="1">
            <a:spLocks noGrp="1"/>
          </p:cNvSpPr>
          <p:nvPr>
            <p:ph type="subTitle" idx="1"/>
          </p:nvPr>
        </p:nvSpPr>
        <p:spPr>
          <a:xfrm>
            <a:off x="3143250" y="3373450"/>
            <a:ext cx="28575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Let’s start with the first set of slides</a:t>
            </a:r>
            <a:endParaRPr/>
          </a:p>
        </p:txBody>
      </p:sp>
      <p:sp>
        <p:nvSpPr>
          <p:cNvPr id="88" name="Google Shape;88;p16"/>
          <p:cNvSpPr txBox="1">
            <a:spLocks noGrp="1"/>
          </p:cNvSpPr>
          <p:nvPr>
            <p:ph type="sldNum" idx="12"/>
          </p:nvPr>
        </p:nvSpPr>
        <p:spPr>
          <a:xfrm>
            <a:off x="4297650" y="44450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body" idx="1"/>
          </p:nvPr>
        </p:nvSpPr>
        <p:spPr>
          <a:xfrm>
            <a:off x="2676525" y="1247775"/>
            <a:ext cx="4905300" cy="81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Quotations are commonly printed as a means of inspiration and to invoke philosophical thoughts from the reader.</a:t>
            </a:r>
            <a:endParaRPr/>
          </a:p>
        </p:txBody>
      </p:sp>
      <p:sp>
        <p:nvSpPr>
          <p:cNvPr id="94" name="Google Shape;94;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98150" y="1129130"/>
            <a:ext cx="1700700" cy="1483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This is a slide title</a:t>
            </a:r>
            <a:endParaRPr/>
          </a:p>
        </p:txBody>
      </p:sp>
      <p:sp>
        <p:nvSpPr>
          <p:cNvPr id="100" name="Google Shape;100;p18"/>
          <p:cNvSpPr txBox="1">
            <a:spLocks noGrp="1"/>
          </p:cNvSpPr>
          <p:nvPr>
            <p:ph type="body" idx="1"/>
          </p:nvPr>
        </p:nvSpPr>
        <p:spPr>
          <a:xfrm>
            <a:off x="2871075" y="1007295"/>
            <a:ext cx="5561100" cy="3571200"/>
          </a:xfrm>
          <a:prstGeom prst="rect">
            <a:avLst/>
          </a:prstGeom>
        </p:spPr>
        <p:txBody>
          <a:bodyPr spcFirstLastPara="1" wrap="square" lIns="91425" tIns="91425" rIns="91425" bIns="91425" anchor="t" anchorCtr="0">
            <a:noAutofit/>
          </a:bodyPr>
          <a:lstStyle/>
          <a:p>
            <a:pPr marL="457200" lvl="0" indent="-406400" algn="l" rtl="0">
              <a:spcBef>
                <a:spcPts val="600"/>
              </a:spcBef>
              <a:spcAft>
                <a:spcPts val="0"/>
              </a:spcAft>
              <a:buSzPts val="2800"/>
              <a:buChar char="⊙"/>
            </a:pPr>
            <a:r>
              <a:rPr lang="en" sz="2800"/>
              <a:t>Here you have a list of items</a:t>
            </a:r>
            <a:endParaRPr sz="2800"/>
          </a:p>
          <a:p>
            <a:pPr marL="457200" lvl="0" indent="-406400" algn="l" rtl="0">
              <a:spcBef>
                <a:spcPts val="0"/>
              </a:spcBef>
              <a:spcAft>
                <a:spcPts val="0"/>
              </a:spcAft>
              <a:buSzPts val="2800"/>
              <a:buChar char="⊙"/>
            </a:pPr>
            <a:r>
              <a:rPr lang="en" sz="2800"/>
              <a:t>And some text</a:t>
            </a:r>
            <a:endParaRPr sz="2800"/>
          </a:p>
          <a:p>
            <a:pPr marL="457200" lvl="0" indent="-406400" algn="l" rtl="0">
              <a:spcBef>
                <a:spcPts val="0"/>
              </a:spcBef>
              <a:spcAft>
                <a:spcPts val="0"/>
              </a:spcAft>
              <a:buSzPts val="2800"/>
              <a:buChar char="⊙"/>
            </a:pPr>
            <a:r>
              <a:rPr lang="en" sz="2800"/>
              <a:t>But remember not to overload your slides with content</a:t>
            </a:r>
            <a:endParaRPr sz="2800"/>
          </a:p>
          <a:p>
            <a:pPr marL="0" lvl="0" indent="0" algn="l" rtl="0">
              <a:spcBef>
                <a:spcPts val="600"/>
              </a:spcBef>
              <a:spcAft>
                <a:spcPts val="0"/>
              </a:spcAft>
              <a:buNone/>
            </a:pPr>
            <a:endParaRPr sz="2800"/>
          </a:p>
          <a:p>
            <a:pPr marL="0" lvl="0" indent="0" algn="l" rtl="0">
              <a:spcBef>
                <a:spcPts val="600"/>
              </a:spcBef>
              <a:spcAft>
                <a:spcPts val="0"/>
              </a:spcAft>
              <a:buNone/>
            </a:pPr>
            <a:r>
              <a:rPr lang="en" sz="2800"/>
              <a:t>Your audience will listen to you or read the content, but won’t do both. </a:t>
            </a:r>
            <a:endParaRPr sz="2800"/>
          </a:p>
        </p:txBody>
      </p:sp>
      <p:grpSp>
        <p:nvGrpSpPr>
          <p:cNvPr id="101" name="Google Shape;101;p18"/>
          <p:cNvGrpSpPr/>
          <p:nvPr/>
        </p:nvGrpSpPr>
        <p:grpSpPr>
          <a:xfrm>
            <a:off x="1512239" y="483380"/>
            <a:ext cx="564103" cy="601050"/>
            <a:chOff x="5970800" y="1619250"/>
            <a:chExt cx="428650" cy="456725"/>
          </a:xfrm>
        </p:grpSpPr>
        <p:sp>
          <p:nvSpPr>
            <p:cNvPr id="102" name="Google Shape;102;p18"/>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8"/>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8"/>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1"/>
        <p:cNvGrpSpPr/>
        <p:nvPr/>
      </p:nvGrpSpPr>
      <p:grpSpPr>
        <a:xfrm>
          <a:off x="0" y="0"/>
          <a:ext cx="0" cy="0"/>
          <a:chOff x="0" y="0"/>
          <a:chExt cx="0" cy="0"/>
        </a:xfrm>
      </p:grpSpPr>
      <p:sp>
        <p:nvSpPr>
          <p:cNvPr id="112" name="Google Shape;112;p19"/>
          <p:cNvSpPr txBox="1">
            <a:spLocks noGrp="1"/>
          </p:cNvSpPr>
          <p:nvPr>
            <p:ph type="ctrTitle" idx="4294967295"/>
          </p:nvPr>
        </p:nvSpPr>
        <p:spPr>
          <a:xfrm>
            <a:off x="1660725" y="2497750"/>
            <a:ext cx="58224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a:solidFill>
                  <a:srgbClr val="000000"/>
                </a:solidFill>
                <a:highlight>
                  <a:srgbClr val="FFFF00"/>
                </a:highlight>
              </a:rPr>
              <a:t>BIG CONCEPT</a:t>
            </a:r>
            <a:endParaRPr sz="6000">
              <a:solidFill>
                <a:srgbClr val="000000"/>
              </a:solidFill>
              <a:highlight>
                <a:srgbClr val="FFFF00"/>
              </a:highlight>
            </a:endParaRPr>
          </a:p>
        </p:txBody>
      </p:sp>
      <p:sp>
        <p:nvSpPr>
          <p:cNvPr id="113" name="Google Shape;113;p19"/>
          <p:cNvSpPr txBox="1">
            <a:spLocks noGrp="1"/>
          </p:cNvSpPr>
          <p:nvPr>
            <p:ph type="subTitle" idx="4294967295"/>
          </p:nvPr>
        </p:nvSpPr>
        <p:spPr>
          <a:xfrm>
            <a:off x="2113125" y="3640150"/>
            <a:ext cx="49176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solidFill>
                  <a:srgbClr val="FFFFFF"/>
                </a:solidFill>
              </a:rPr>
              <a:t>Bring the attention of your audience over a key concept using icons or illustrations</a:t>
            </a:r>
            <a:endParaRPr sz="1800">
              <a:solidFill>
                <a:srgbClr val="FFFFFF"/>
              </a:solidFill>
            </a:endParaRPr>
          </a:p>
        </p:txBody>
      </p:sp>
      <p:grpSp>
        <p:nvGrpSpPr>
          <p:cNvPr id="114" name="Google Shape;114;p19"/>
          <p:cNvGrpSpPr/>
          <p:nvPr/>
        </p:nvGrpSpPr>
        <p:grpSpPr>
          <a:xfrm>
            <a:off x="4235601" y="717556"/>
            <a:ext cx="1457296" cy="1457426"/>
            <a:chOff x="6654650" y="3665275"/>
            <a:chExt cx="409100" cy="409125"/>
          </a:xfrm>
        </p:grpSpPr>
        <p:sp>
          <p:nvSpPr>
            <p:cNvPr id="115" name="Google Shape;115;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19"/>
          <p:cNvGrpSpPr/>
          <p:nvPr/>
        </p:nvGrpSpPr>
        <p:grpSpPr>
          <a:xfrm rot="1868784">
            <a:off x="3207306" y="1243434"/>
            <a:ext cx="779849" cy="779855"/>
            <a:chOff x="570875" y="4322250"/>
            <a:chExt cx="443300" cy="443325"/>
          </a:xfrm>
        </p:grpSpPr>
        <p:sp>
          <p:nvSpPr>
            <p:cNvPr id="118" name="Google Shape;118;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9"/>
          <p:cNvSpPr/>
          <p:nvPr/>
        </p:nvSpPr>
        <p:spPr>
          <a:xfrm>
            <a:off x="3742651" y="7175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rot="1799983">
            <a:off x="5734789" y="1380473"/>
            <a:ext cx="243896" cy="23288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00"/>
                </a:solidFill>
              </a:rPr>
              <a:t>7</a:t>
            </a:fld>
            <a:endParaRPr>
              <a:solidFill>
                <a:srgbClr val="FFFF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body" idx="1"/>
          </p:nvPr>
        </p:nvSpPr>
        <p:spPr>
          <a:xfrm>
            <a:off x="3082175" y="1091725"/>
            <a:ext cx="2623200" cy="3834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130" name="Google Shape;130;p20"/>
          <p:cNvSpPr txBox="1">
            <a:spLocks noGrp="1"/>
          </p:cNvSpPr>
          <p:nvPr>
            <p:ph type="title"/>
          </p:nvPr>
        </p:nvSpPr>
        <p:spPr>
          <a:xfrm>
            <a:off x="398150" y="1129130"/>
            <a:ext cx="1700700" cy="1483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You can also split your content</a:t>
            </a:r>
            <a:endParaRPr/>
          </a:p>
        </p:txBody>
      </p:sp>
      <p:sp>
        <p:nvSpPr>
          <p:cNvPr id="131" name="Google Shape;131;p20"/>
          <p:cNvSpPr txBox="1">
            <a:spLocks noGrp="1"/>
          </p:cNvSpPr>
          <p:nvPr>
            <p:ph type="body" idx="2"/>
          </p:nvPr>
        </p:nvSpPr>
        <p:spPr>
          <a:xfrm>
            <a:off x="5863323" y="1091725"/>
            <a:ext cx="2623200" cy="3834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coal, ebony, and of outer space. It is the darkest color, the result of the absence of or complete absorption of light.</a:t>
            </a:r>
            <a:endParaRPr/>
          </a:p>
        </p:txBody>
      </p:sp>
      <p:grpSp>
        <p:nvGrpSpPr>
          <p:cNvPr id="132" name="Google Shape;132;p20"/>
          <p:cNvGrpSpPr/>
          <p:nvPr/>
        </p:nvGrpSpPr>
        <p:grpSpPr>
          <a:xfrm>
            <a:off x="1512239" y="483380"/>
            <a:ext cx="564103" cy="601050"/>
            <a:chOff x="5970800" y="1619250"/>
            <a:chExt cx="428650" cy="456725"/>
          </a:xfrm>
        </p:grpSpPr>
        <p:sp>
          <p:nvSpPr>
            <p:cNvPr id="133" name="Google Shape;133;p2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398150" y="1129130"/>
            <a:ext cx="1700700" cy="1483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In two or three columns</a:t>
            </a:r>
            <a:endParaRPr/>
          </a:p>
        </p:txBody>
      </p:sp>
      <p:sp>
        <p:nvSpPr>
          <p:cNvPr id="144" name="Google Shape;144;p21"/>
          <p:cNvSpPr txBox="1">
            <a:spLocks noGrp="1"/>
          </p:cNvSpPr>
          <p:nvPr>
            <p:ph type="body" idx="1"/>
          </p:nvPr>
        </p:nvSpPr>
        <p:spPr>
          <a:xfrm>
            <a:off x="2907250" y="1129125"/>
            <a:ext cx="1842900" cy="3796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45" name="Google Shape;145;p21"/>
          <p:cNvSpPr txBox="1">
            <a:spLocks noGrp="1"/>
          </p:cNvSpPr>
          <p:nvPr>
            <p:ph type="body" idx="2"/>
          </p:nvPr>
        </p:nvSpPr>
        <p:spPr>
          <a:xfrm>
            <a:off x="4844762" y="1129125"/>
            <a:ext cx="1842900" cy="3796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46" name="Google Shape;146;p21"/>
          <p:cNvSpPr txBox="1">
            <a:spLocks noGrp="1"/>
          </p:cNvSpPr>
          <p:nvPr>
            <p:ph type="body" idx="3"/>
          </p:nvPr>
        </p:nvSpPr>
        <p:spPr>
          <a:xfrm>
            <a:off x="6782273" y="1129125"/>
            <a:ext cx="1842900" cy="3796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grpSp>
        <p:nvGrpSpPr>
          <p:cNvPr id="147" name="Google Shape;147;p21"/>
          <p:cNvGrpSpPr/>
          <p:nvPr/>
        </p:nvGrpSpPr>
        <p:grpSpPr>
          <a:xfrm>
            <a:off x="1512239" y="483380"/>
            <a:ext cx="564103" cy="601050"/>
            <a:chOff x="5970800" y="1619250"/>
            <a:chExt cx="428650" cy="456725"/>
          </a:xfrm>
        </p:grpSpPr>
        <p:sp>
          <p:nvSpPr>
            <p:cNvPr id="148" name="Google Shape;148;p21"/>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1"/>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nug">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932</Words>
  <Application>Microsoft Office PowerPoint</Application>
  <PresentationFormat>Presentación en pantalla (16:9)</PresentationFormat>
  <Paragraphs>157</Paragraphs>
  <Slides>28</Slides>
  <Notes>28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Cabin</vt:lpstr>
      <vt:lpstr>Cabin Condensed</vt:lpstr>
      <vt:lpstr>Arial</vt:lpstr>
      <vt:lpstr>Snug</vt:lpstr>
      <vt:lpstr>ProgressBar</vt:lpstr>
      <vt:lpstr>Concepto</vt:lpstr>
      <vt:lpstr>Hello!</vt:lpstr>
      <vt:lpstr>1 Transition headline</vt:lpstr>
      <vt:lpstr>Presentación de PowerPoint</vt:lpstr>
      <vt:lpstr>This is a slide title</vt:lpstr>
      <vt:lpstr>BIG CONCEPT</vt:lpstr>
      <vt:lpstr>You can also split your content</vt:lpstr>
      <vt:lpstr>In two or three columns</vt:lpstr>
      <vt:lpstr>A picture is worth a thousand words</vt:lpstr>
      <vt:lpstr>Want big impact? Use big image.</vt:lpstr>
      <vt:lpstr>Use charts to explain your ideas</vt:lpstr>
      <vt:lpstr>And tables to compare data</vt:lpstr>
      <vt:lpstr>Maps</vt:lpstr>
      <vt:lpstr>89,526,124</vt:lpstr>
      <vt:lpstr>89,526,124$</vt:lpstr>
      <vt:lpstr>Our process is easy</vt:lpstr>
      <vt:lpstr>Let’s review some concepts</vt:lpstr>
      <vt:lpstr>Presentación de PowerPoint</vt:lpstr>
      <vt:lpstr>Presentación de PowerPoint</vt:lpstr>
      <vt:lpstr>Presentación de PowerPoint</vt:lpstr>
      <vt:lpstr>Presentación de PowerPoint</vt:lpstr>
      <vt:lpstr>Presentación de PowerPoint</vt:lpstr>
      <vt:lpstr>Thanks!</vt:lpstr>
      <vt:lpstr>Credits</vt:lpstr>
      <vt:lpstr>Presentation design</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ProgressBar</dc:title>
  <dc:creator>San-pc</dc:creator>
  <cp:lastModifiedBy>San-pc</cp:lastModifiedBy>
  <cp:revision>3</cp:revision>
  <dcterms:modified xsi:type="dcterms:W3CDTF">2019-03-01T05:43:55Z</dcterms:modified>
</cp:coreProperties>
</file>