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04" r:id="rId7"/>
    <p:sldId id="412" r:id="rId8"/>
    <p:sldId id="413" r:id="rId9"/>
    <p:sldId id="414" r:id="rId10"/>
    <p:sldId id="408" r:id="rId11"/>
    <p:sldId id="411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18/12/2024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18/12/2024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81E86-F44A-29D6-167A-B6D0994A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853101-D10B-04F6-F9AD-816E054B0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BA798B8-13B1-5044-9227-B1895775A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5A81E5-EC91-5A95-101E-DF86C8BD3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80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C64-BE81-515A-F887-96881F0F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7ECD49D-396A-85D2-6ACC-AA5ECD163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A53598-6468-DBBB-200B-C495CCD48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65F74C-7BF5-9CB4-3CB7-1B46D213F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727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A8FCA-A69A-1BDB-2957-70C0CEC2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3A1EEF-E2D9-0AB6-1D07-715A6DC84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50493D-D4E8-51D1-3537-6613BCB4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811081-5C1C-AC9A-691E-347813AB8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204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oSte2/ProgettoWeb2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Presentazione </a:t>
            </a:r>
            <a:r>
              <a:rPr lang="it-IT" dirty="0" err="1"/>
              <a:t>Biblio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b="0" dirty="0"/>
              <a:t>Esame di Ingegneria dei Sistemi Web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Questa applicazione web dà la possibilità di visualizzare un campionario di libri disponibili riferendosi ad una fittizia biblioteca fisica.</a:t>
            </a:r>
          </a:p>
          <a:p>
            <a:pPr rtl="0"/>
            <a:r>
              <a:rPr lang="it-IT" dirty="0"/>
              <a:t>Effettuando login da parte dell’utente o registrazione qualora l’utente non fosse registrato, sarà possibile la prenotazione o la messa in coda per i libri non ancora disponibili.</a:t>
            </a:r>
          </a:p>
          <a:p>
            <a:pPr rtl="0"/>
            <a:r>
              <a:rPr lang="it-IT" dirty="0"/>
              <a:t>Con le apposite credenziali da “Bibliotecario” viene visualizzata anche una pagina web in più relativa alle funzioni di aggiunta, modifica e cancellazione di un eventuale libro.</a:t>
            </a:r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325"/>
            <a:ext cx="10972800" cy="68687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Mockup</a:t>
            </a:r>
            <a:r>
              <a:rPr lang="it-IT" dirty="0"/>
              <a:t> - Home</a:t>
            </a:r>
          </a:p>
        </p:txBody>
      </p:sp>
      <p:pic>
        <p:nvPicPr>
          <p:cNvPr id="10" name="Segnaposto contenuto 9" descr="Immagine che contiene testo, schermata, design, diagramma&#10;&#10;Descrizione generata automaticamente">
            <a:extLst>
              <a:ext uri="{FF2B5EF4-FFF2-40B4-BE49-F238E27FC236}">
                <a16:creationId xmlns:a16="http://schemas.microsoft.com/office/drawing/2014/main" id="{E1084C8D-0028-A89C-4468-1A78AA1EC10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5" y="1174699"/>
            <a:ext cx="7992141" cy="5683301"/>
          </a:xfr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D2339-95D4-21FA-0898-65F49379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D18E2E-F12D-A8A5-F340-4200CD1B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325"/>
            <a:ext cx="10972800" cy="68687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Mockup</a:t>
            </a:r>
            <a:r>
              <a:rPr lang="it-IT" dirty="0"/>
              <a:t> – Lista Libri</a:t>
            </a:r>
          </a:p>
        </p:txBody>
      </p:sp>
      <p:pic>
        <p:nvPicPr>
          <p:cNvPr id="6" name="Segnaposto contenuto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3F49D5F3-8203-BBB9-CFA7-347BD75924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4" y="1163125"/>
            <a:ext cx="7851256" cy="5583115"/>
          </a:xfrm>
        </p:spPr>
      </p:pic>
    </p:spTree>
    <p:extLst>
      <p:ext uri="{BB962C8B-B14F-4D97-AF65-F5344CB8AC3E}">
        <p14:creationId xmlns:p14="http://schemas.microsoft.com/office/powerpoint/2010/main" val="31064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3309-BB6B-7F62-83B7-BA7CBB0E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FFC49C-716E-204B-3244-7AF52E52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325"/>
            <a:ext cx="10972800" cy="68687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Mockup</a:t>
            </a:r>
            <a:r>
              <a:rPr lang="it-IT" dirty="0"/>
              <a:t> – Aggiungi/Modifica</a:t>
            </a:r>
          </a:p>
        </p:txBody>
      </p:sp>
      <p:pic>
        <p:nvPicPr>
          <p:cNvPr id="6" name="Segnaposto contenuto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8B30E033-5125-1C4C-6F46-DFD6169C41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145081"/>
            <a:ext cx="7905750" cy="5621867"/>
          </a:xfrm>
        </p:spPr>
      </p:pic>
    </p:spTree>
    <p:extLst>
      <p:ext uri="{BB962C8B-B14F-4D97-AF65-F5344CB8AC3E}">
        <p14:creationId xmlns:p14="http://schemas.microsoft.com/office/powerpoint/2010/main" val="2095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604C8-C70F-E9C2-235A-9A1E3343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8C7C93-0DB8-F6FC-0E4C-23605BBE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4325"/>
            <a:ext cx="10972800" cy="68687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Mockup</a:t>
            </a:r>
            <a:r>
              <a:rPr lang="it-IT" dirty="0"/>
              <a:t> - Login</a:t>
            </a:r>
          </a:p>
        </p:txBody>
      </p:sp>
      <p:pic>
        <p:nvPicPr>
          <p:cNvPr id="6" name="Segnaposto contenuto 5" descr="Immagine che contiene testo, schermata, design">
            <a:extLst>
              <a:ext uri="{FF2B5EF4-FFF2-40B4-BE49-F238E27FC236}">
                <a16:creationId xmlns:a16="http://schemas.microsoft.com/office/drawing/2014/main" id="{5AA6AD15-6E67-932E-9AD2-EB6F48C406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7" y="1130264"/>
            <a:ext cx="7812837" cy="5555795"/>
          </a:xfrm>
        </p:spPr>
      </p:pic>
    </p:spTree>
    <p:extLst>
      <p:ext uri="{BB962C8B-B14F-4D97-AF65-F5344CB8AC3E}">
        <p14:creationId xmlns:p14="http://schemas.microsoft.com/office/powerpoint/2010/main" val="15309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2904226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Linguaggi:</a:t>
            </a:r>
          </a:p>
          <a:p>
            <a:pPr lvl="1" rtl="0"/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2813" y="2676525"/>
            <a:ext cx="2904226" cy="359747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Librerie :</a:t>
            </a:r>
          </a:p>
          <a:p>
            <a:pPr lvl="1" rtl="0"/>
            <a:r>
              <a:rPr lang="it-IT" dirty="0" err="1"/>
              <a:t>Axios</a:t>
            </a:r>
            <a:endParaRPr lang="it-IT" dirty="0"/>
          </a:p>
          <a:p>
            <a:pPr lvl="1" rtl="0"/>
            <a:r>
              <a:rPr lang="it-IT" dirty="0"/>
              <a:t>Moment</a:t>
            </a:r>
          </a:p>
          <a:p>
            <a:pPr lvl="1" rtl="0"/>
            <a:r>
              <a:rPr lang="it-IT" dirty="0"/>
              <a:t>MySQL</a:t>
            </a:r>
          </a:p>
          <a:p>
            <a:pPr lvl="1" rtl="0"/>
            <a:r>
              <a:rPr lang="it-IT" dirty="0" err="1"/>
              <a:t>Pinia</a:t>
            </a:r>
            <a:endParaRPr lang="it-IT" dirty="0"/>
          </a:p>
          <a:p>
            <a:pPr lvl="1" rtl="0"/>
            <a:r>
              <a:rPr lang="it-IT" dirty="0" err="1"/>
              <a:t>Vue</a:t>
            </a:r>
            <a:r>
              <a:rPr lang="it-IT" dirty="0"/>
              <a:t> Router</a:t>
            </a:r>
          </a:p>
          <a:p>
            <a:pPr lvl="1" rtl="0"/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Toastification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1B77E68-0349-2A1F-67EF-EC9420C146AD}"/>
              </a:ext>
            </a:extLst>
          </p:cNvPr>
          <p:cNvSpPr txBox="1">
            <a:spLocks/>
          </p:cNvSpPr>
          <p:nvPr/>
        </p:nvSpPr>
        <p:spPr>
          <a:xfrm>
            <a:off x="3498586" y="2676525"/>
            <a:ext cx="2904226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Framework:</a:t>
            </a:r>
          </a:p>
          <a:p>
            <a:pPr lvl="1"/>
            <a:r>
              <a:rPr lang="it-IT" dirty="0"/>
              <a:t>Vue.js</a:t>
            </a:r>
          </a:p>
          <a:p>
            <a:pPr lvl="1"/>
            <a:r>
              <a:rPr lang="it-IT" dirty="0"/>
              <a:t>Bootstrap</a:t>
            </a:r>
          </a:p>
          <a:p>
            <a:pPr lvl="1"/>
            <a:r>
              <a:rPr lang="it-IT" dirty="0"/>
              <a:t>Express</a:t>
            </a:r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BBADB33D-5F05-EA27-1235-7EB8D07AB5B9}"/>
              </a:ext>
            </a:extLst>
          </p:cNvPr>
          <p:cNvSpPr txBox="1">
            <a:spLocks/>
          </p:cNvSpPr>
          <p:nvPr/>
        </p:nvSpPr>
        <p:spPr>
          <a:xfrm>
            <a:off x="9307038" y="2693239"/>
            <a:ext cx="2904226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Middleware :</a:t>
            </a:r>
          </a:p>
          <a:p>
            <a:pPr lvl="1"/>
            <a:r>
              <a:rPr lang="fr-FR" dirty="0"/>
              <a:t>Cors</a:t>
            </a:r>
          </a:p>
          <a:p>
            <a:pPr lvl="1"/>
            <a:r>
              <a:rPr lang="fr-FR" dirty="0"/>
              <a:t>Body-</a:t>
            </a:r>
            <a:r>
              <a:rPr lang="fr-FR" dirty="0" err="1"/>
              <a:t>Parser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D76280-7403-05CF-5F78-DACD84E8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Repository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E9B801-FCA5-A3C3-7CEC-A73D6E5552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10644696" cy="3597470"/>
          </a:xfrm>
        </p:spPr>
        <p:txBody>
          <a:bodyPr/>
          <a:lstStyle/>
          <a:p>
            <a:r>
              <a:rPr lang="it-IT" dirty="0">
                <a:hlinkClick r:id="rId2"/>
              </a:rPr>
              <a:t>SantoSte2/ProgettoWeb2: EsameWeb2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7059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{E1F746C0-6302-48F4-A144-C9FA7B6FD408}tf78853419_win32</Template>
  <TotalTime>30</TotalTime>
  <Words>143</Words>
  <Application>Microsoft Office PowerPoint</Application>
  <PresentationFormat>Widescreen</PresentationFormat>
  <Paragraphs>35</Paragraphs>
  <Slides>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Personalizzata</vt:lpstr>
      <vt:lpstr>Presentazione Biblio  Esame di Ingegneria dei Sistemi Web</vt:lpstr>
      <vt:lpstr>Introduzione</vt:lpstr>
      <vt:lpstr>Mockup - Home</vt:lpstr>
      <vt:lpstr>Mockup – Lista Libri</vt:lpstr>
      <vt:lpstr>Mockup – Aggiungi/Modifica</vt:lpstr>
      <vt:lpstr>Mockup - Login</vt:lpstr>
      <vt:lpstr>Tecnologie Utilizzate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Stage SOC</dc:creator>
  <cp:lastModifiedBy>Stage SOC</cp:lastModifiedBy>
  <cp:revision>2</cp:revision>
  <dcterms:created xsi:type="dcterms:W3CDTF">2024-12-18T08:30:47Z</dcterms:created>
  <dcterms:modified xsi:type="dcterms:W3CDTF">2024-12-18T09:14:47Z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