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2" r:id="rId9"/>
    <p:sldId id="259" r:id="rId10"/>
    <p:sldId id="261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846"/>
    <a:srgbClr val="FFAB4A"/>
    <a:srgbClr val="ED5455"/>
    <a:srgbClr val="81D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3A115-902A-4C11-9DFA-67D69089D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49FAEF-2541-4045-A21F-F4D0ED130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D1569-5487-4FDA-A635-D699645B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6683-942F-448D-91BE-FF741270282D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1C7594-8B72-413E-84F9-75342802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EAE092-EEEA-4785-BF0F-AA4C0130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BA48-348D-4C65-BCC7-0F906EE18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740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A1DC1-3EEE-401D-B55C-7FE6D109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E8094E-8F49-410D-B7B4-80E48B210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31A64-C573-450A-BAF5-96813071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6683-942F-448D-91BE-FF741270282D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5F5DDF-3E20-4CF9-8FD4-4CD8C91E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366936-583C-466D-B3DA-62616FA2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BA48-348D-4C65-BCC7-0F906EE18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189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2CD9E8-3955-45C5-BFEB-CA165B0D2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FB0B2C-E8C7-45FC-9EE8-9339D0A1F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4D02F6-4463-4B76-99B5-D81316EB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6683-942F-448D-91BE-FF741270282D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0BEB4-7C70-41F2-9FE4-630C6131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E085EB-D27B-4CF7-A03F-1A333804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BA48-348D-4C65-BCC7-0F906EE18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033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6D7D0-FC74-48D6-9AA7-9DE2188A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A41CC5-E3E5-4E93-8496-44A2A9902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823E7E-E1C4-4672-A6A3-04EF6529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6683-942F-448D-91BE-FF741270282D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724670-13B2-4F44-8488-9BCA0E03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8333B2-CB10-4BFD-A615-2B0BBF2A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BA48-348D-4C65-BCC7-0F906EE18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947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75C5B-B57D-473D-A473-BD611790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EA68A3-2533-42B0-A7A8-2727436E9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4868E1-AAE4-4B8F-91DE-1052601B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6683-942F-448D-91BE-FF741270282D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92323F-F55E-469E-8367-1B3D3F63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0BCA90-EB3B-4AE0-8DCA-4C2C8AFD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BA48-348D-4C65-BCC7-0F906EE18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815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E0610-A91D-416E-922F-0CBD26A2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F89061-AF3E-4F3D-B63A-B7AC88C01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841F8A-397A-46E7-AFC8-28134DD1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02714D-D277-4B10-AD6A-CD91DE8A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6683-942F-448D-91BE-FF741270282D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37143F-8969-498C-92B3-BBCF03A1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2E4334-549D-495C-B93D-78B287A4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BA48-348D-4C65-BCC7-0F906EE18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08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4221D-6F47-4688-ABA3-2B1615C1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A908FE-918C-4A70-9B09-C80D2C8BD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A144E4-D228-46F7-843C-65157587A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6FE38A-FC56-46E7-94E5-CD5FBDB51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663D3E-5EA3-4BBC-B132-56EF89B11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A9F8E2-9A29-47D1-AF74-EA77F3B7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6683-942F-448D-91BE-FF741270282D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85114D-31D6-4FEC-AB40-99E336A1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67793D-FA4F-45C5-BE9B-D1E0F1D5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BA48-348D-4C65-BCC7-0F906EE18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778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1F38C-B7F7-4A8F-8E73-DC161EA5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9C8554-50DC-4E48-8183-1974DA10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6683-942F-448D-91BE-FF741270282D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12CB13-BE8B-43CD-9FEC-E588D9BD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C25ECE-DE94-40A0-8EC0-D128D395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BA48-348D-4C65-BCC7-0F906EE18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89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EC17E1-E9F3-4942-8456-56DE8BB8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6683-942F-448D-91BE-FF741270282D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F26BDE-92E6-4E89-9800-823938D3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89641E-22A5-4965-84AA-6B9EC11A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BA48-348D-4C65-BCC7-0F906EE18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91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B1E84-A6AC-4EDE-8F37-EAAF078E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25AA7A-21DE-4B9D-AD8D-F047B531F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C80476-E858-42E3-8BFB-2D943F21C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D20E21-1550-4D0A-92FB-B9323FA7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6683-942F-448D-91BE-FF741270282D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04431E-77A3-4E9C-8F95-DA45DA3D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474C6F-849A-4B4F-BE94-4A8F34B7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BA48-348D-4C65-BCC7-0F906EE18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321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B7876-D81A-4D71-8608-0AF3097B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7671CC-3056-4FD6-9020-7E795F971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54E80E-6438-4C7C-A4A4-A3C58D8C5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062E38-C9F7-4047-AB4A-A23A4041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6683-942F-448D-91BE-FF741270282D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9099B9-73C4-43B1-B559-E1686267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2F4314-1366-4137-80DC-B991FEC4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BA48-348D-4C65-BCC7-0F906EE18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829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2849FA-7F77-4AD7-B556-A95B6543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0A9F8B-67C3-4FF0-A999-E1516C533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61858-6712-43F0-B96D-EC8A41485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6683-942F-448D-91BE-FF741270282D}" type="datetimeFigureOut">
              <a:rPr lang="es-MX" smtClean="0"/>
              <a:t>21/01/2020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1847EF-9BFA-4CC1-85B5-0EA52B033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0C8075-98F7-4963-BD22-8B1FBB750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2BA48-348D-4C65-BCC7-0F906EE181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2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BC3DF-7CD2-4A93-B7DC-9F71F835C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213846"/>
          </a:solidFill>
        </p:spPr>
        <p:txBody>
          <a:bodyPr/>
          <a:lstStyle/>
          <a:p>
            <a:r>
              <a:rPr lang="es-MX" dirty="0">
                <a:solidFill>
                  <a:srgbClr val="FFAB4A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Desarrollo Web: HTML y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02FDEA-0669-4597-8FC6-95CCDECAA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  <a:solidFill>
            <a:srgbClr val="213846"/>
          </a:solidFill>
        </p:spPr>
        <p:txBody>
          <a:bodyPr/>
          <a:lstStyle/>
          <a:p>
            <a:endParaRPr lang="es-MX" dirty="0">
              <a:solidFill>
                <a:srgbClr val="ED5455"/>
              </a:solidFill>
              <a:latin typeface="Tunga" panose="020B0502040204020203" pitchFamily="34" charset="0"/>
              <a:cs typeface="Tunga" panose="020B0502040204020203" pitchFamily="34" charset="0"/>
            </a:endParaRPr>
          </a:p>
          <a:p>
            <a:r>
              <a:rPr lang="es-MX" dirty="0">
                <a:solidFill>
                  <a:srgbClr val="ED5455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Taller Intensivo</a:t>
            </a:r>
          </a:p>
        </p:txBody>
      </p:sp>
      <p:pic>
        <p:nvPicPr>
          <p:cNvPr id="7" name="Imagen 6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599A8778-4694-433E-B9DB-A70673A0E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193902"/>
            <a:ext cx="5297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html5 png">
            <a:extLst>
              <a:ext uri="{FF2B5EF4-FFF2-40B4-BE49-F238E27FC236}">
                <a16:creationId xmlns:a16="http://schemas.microsoft.com/office/drawing/2014/main" id="{42483A32-331E-475D-8D4F-21048342F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992" y="462845"/>
            <a:ext cx="2270830" cy="227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javascript logo png">
            <a:extLst>
              <a:ext uri="{FF2B5EF4-FFF2-40B4-BE49-F238E27FC236}">
                <a16:creationId xmlns:a16="http://schemas.microsoft.com/office/drawing/2014/main" id="{1568FF83-1897-4FE4-A12A-826730C15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4" r="31730"/>
          <a:stretch/>
        </p:blipFill>
        <p:spPr bwMode="auto">
          <a:xfrm>
            <a:off x="8816623" y="3429000"/>
            <a:ext cx="2218108" cy="280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html5 png">
            <a:extLst>
              <a:ext uri="{FF2B5EF4-FFF2-40B4-BE49-F238E27FC236}">
                <a16:creationId xmlns:a16="http://schemas.microsoft.com/office/drawing/2014/main" id="{C54189F5-7274-4DDE-AA84-5B1B80E3C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405" y="3463748"/>
            <a:ext cx="1936985" cy="27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2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html5 png">
            <a:extLst>
              <a:ext uri="{FF2B5EF4-FFF2-40B4-BE49-F238E27FC236}">
                <a16:creationId xmlns:a16="http://schemas.microsoft.com/office/drawing/2014/main" id="{8E724265-E738-4CB5-98F6-7248F7C60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481" y="743303"/>
            <a:ext cx="1446742" cy="144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html5 png">
            <a:extLst>
              <a:ext uri="{FF2B5EF4-FFF2-40B4-BE49-F238E27FC236}">
                <a16:creationId xmlns:a16="http://schemas.microsoft.com/office/drawing/2014/main" id="{0BA9F343-2FFF-4323-BC3F-F6106B153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791" y="2579959"/>
            <a:ext cx="1203200" cy="169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92D8698-5804-4079-8870-8D4A829D9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481" y="4667954"/>
            <a:ext cx="1556302" cy="196248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8D2D5AA-D7EA-46F0-B207-24B6B059B882}"/>
              </a:ext>
            </a:extLst>
          </p:cNvPr>
          <p:cNvSpPr txBox="1"/>
          <p:nvPr/>
        </p:nvSpPr>
        <p:spPr>
          <a:xfrm>
            <a:off x="4938888" y="993422"/>
            <a:ext cx="408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Estructura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4DF25EE-48B3-41D7-9C21-496159342014}"/>
              </a:ext>
            </a:extLst>
          </p:cNvPr>
          <p:cNvSpPr txBox="1"/>
          <p:nvPr/>
        </p:nvSpPr>
        <p:spPr>
          <a:xfrm>
            <a:off x="4938888" y="3390287"/>
            <a:ext cx="231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Apariencia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9BB86B8-56C1-44F4-AFBF-2F0032153E5D}"/>
              </a:ext>
            </a:extLst>
          </p:cNvPr>
          <p:cNvSpPr txBox="1"/>
          <p:nvPr/>
        </p:nvSpPr>
        <p:spPr>
          <a:xfrm>
            <a:off x="4938888" y="5602486"/>
            <a:ext cx="231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Funcionalidad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464B234-E38D-46B4-9124-19AC6F62E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956" y="743302"/>
            <a:ext cx="2174067" cy="14467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F541F60-A0E2-43BB-8885-2223B3053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6037" y="2793884"/>
            <a:ext cx="2061986" cy="161549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63A0CDF-EA3A-4DD3-B94A-4C37325647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1289" y="5011095"/>
            <a:ext cx="2419350" cy="138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0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B443A-B5B7-4209-AC3B-F271B49C398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13846"/>
          </a:solidFill>
        </p:spPr>
        <p:txBody>
          <a:bodyPr/>
          <a:lstStyle/>
          <a:p>
            <a:pPr algn="ctr"/>
            <a:r>
              <a:rPr lang="es-MX" dirty="0">
                <a:solidFill>
                  <a:srgbClr val="FFAB4A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Front </a:t>
            </a:r>
            <a:r>
              <a:rPr lang="es-MX" dirty="0" err="1">
                <a:solidFill>
                  <a:srgbClr val="FFAB4A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End</a:t>
            </a:r>
            <a:r>
              <a:rPr lang="es-MX" dirty="0">
                <a:solidFill>
                  <a:srgbClr val="FFAB4A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 y Back </a:t>
            </a:r>
            <a:r>
              <a:rPr lang="es-MX" dirty="0" err="1">
                <a:solidFill>
                  <a:srgbClr val="FFAB4A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End</a:t>
            </a:r>
            <a:endParaRPr lang="es-MX" dirty="0">
              <a:solidFill>
                <a:srgbClr val="FFAB4A"/>
              </a:solidFill>
              <a:latin typeface="Tunga" panose="020B0502040204020203" pitchFamily="34" charset="0"/>
              <a:cs typeface="Tunga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D801A6-24F3-40EC-8F76-6E90C53A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88" y="2565384"/>
            <a:ext cx="4272340" cy="3323881"/>
          </a:xfrm>
          <a:prstGeom prst="rect">
            <a:avLst/>
          </a:prstGeom>
        </p:spPr>
      </p:pic>
      <p:pic>
        <p:nvPicPr>
          <p:cNvPr id="4098" name="Picture 2" descr="Resultado de imagen para frontend or backend">
            <a:extLst>
              <a:ext uri="{FF2B5EF4-FFF2-40B4-BE49-F238E27FC236}">
                <a16:creationId xmlns:a16="http://schemas.microsoft.com/office/drawing/2014/main" id="{D5751948-AEF2-4147-922F-DDE9E322C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949" y="3100518"/>
            <a:ext cx="4306271" cy="225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base de datos logo">
            <a:extLst>
              <a:ext uri="{FF2B5EF4-FFF2-40B4-BE49-F238E27FC236}">
                <a16:creationId xmlns:a16="http://schemas.microsoft.com/office/drawing/2014/main" id="{8FFCF501-4BB4-4EE8-A47E-B76F0FEFA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857" y="504914"/>
            <a:ext cx="833756" cy="10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front end logo">
            <a:extLst>
              <a:ext uri="{FF2B5EF4-FFF2-40B4-BE49-F238E27FC236}">
                <a16:creationId xmlns:a16="http://schemas.microsoft.com/office/drawing/2014/main" id="{85FC2AD4-14E4-49FB-ABF1-E2A11F473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83" y="365125"/>
            <a:ext cx="2258667" cy="146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41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para cliente servidor png">
            <a:extLst>
              <a:ext uri="{FF2B5EF4-FFF2-40B4-BE49-F238E27FC236}">
                <a16:creationId xmlns:a16="http://schemas.microsoft.com/office/drawing/2014/main" id="{C50DDF8F-7B98-4BF3-9AE4-299A982B6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643" y="0"/>
            <a:ext cx="4790713" cy="359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7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visual studio code">
            <a:extLst>
              <a:ext uri="{FF2B5EF4-FFF2-40B4-BE49-F238E27FC236}">
                <a16:creationId xmlns:a16="http://schemas.microsoft.com/office/drawing/2014/main" id="{4B89E164-F12D-452D-80E1-9D16A9C14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42" y="2078984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bloc de notas png">
            <a:extLst>
              <a:ext uri="{FF2B5EF4-FFF2-40B4-BE49-F238E27FC236}">
                <a16:creationId xmlns:a16="http://schemas.microsoft.com/office/drawing/2014/main" id="{5B45EF4B-3E71-4B82-A375-8D6E9C13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286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10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para html body structure">
            <a:extLst>
              <a:ext uri="{FF2B5EF4-FFF2-40B4-BE49-F238E27FC236}">
                <a16:creationId xmlns:a16="http://schemas.microsoft.com/office/drawing/2014/main" id="{125ACCA6-8ED3-4737-9D2E-6002FB2A2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850" y="629867"/>
            <a:ext cx="6142299" cy="55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823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1570E688C8DF4E83E64FC568D85B48" ma:contentTypeVersion="13" ma:contentTypeDescription="Create a new document." ma:contentTypeScope="" ma:versionID="2f64282508c5c439174d2c8b28b77a94">
  <xsd:schema xmlns:xsd="http://www.w3.org/2001/XMLSchema" xmlns:xs="http://www.w3.org/2001/XMLSchema" xmlns:p="http://schemas.microsoft.com/office/2006/metadata/properties" xmlns:ns3="de0753c6-e49f-4b7c-a667-717db39d46a5" xmlns:ns4="29a8442e-3d89-4b46-b48a-9d8c7108d31f" targetNamespace="http://schemas.microsoft.com/office/2006/metadata/properties" ma:root="true" ma:fieldsID="777142db3b23f99aec5b7989528cb485" ns3:_="" ns4:_="">
    <xsd:import namespace="de0753c6-e49f-4b7c-a667-717db39d46a5"/>
    <xsd:import namespace="29a8442e-3d89-4b46-b48a-9d8c7108d3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0753c6-e49f-4b7c-a667-717db39d46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a8442e-3d89-4b46-b48a-9d8c7108d3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34F07E-EAEE-479E-9A04-5F24D9A79A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0753c6-e49f-4b7c-a667-717db39d46a5"/>
    <ds:schemaRef ds:uri="29a8442e-3d89-4b46-b48a-9d8c7108d3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68ACBD-271C-42D1-998F-EB94F0509D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0EE6F1-F79D-4DA4-8166-6B465FF6566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16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Tunga</vt:lpstr>
      <vt:lpstr>Tema de Office</vt:lpstr>
      <vt:lpstr>Desarrollo Web: HTML y CSS</vt:lpstr>
      <vt:lpstr>Presentación de PowerPoint</vt:lpstr>
      <vt:lpstr>Presentación de PowerPoint</vt:lpstr>
      <vt:lpstr>Front End y Back End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Web: HTML y CSS</dc:title>
  <dc:creator>alex santoscoy</dc:creator>
  <cp:lastModifiedBy>alex santoscoy</cp:lastModifiedBy>
  <cp:revision>10</cp:revision>
  <dcterms:created xsi:type="dcterms:W3CDTF">2020-01-21T23:34:42Z</dcterms:created>
  <dcterms:modified xsi:type="dcterms:W3CDTF">2020-01-22T04:18:48Z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0x010100A31570E688C8DF4E83E64FC568D85B48</vt:lpwstr>
  </property>
</Properties>
</file>