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9" r:id="rId6"/>
    <p:sldId id="260" r:id="rId7"/>
    <p:sldId id="262" r:id="rId8"/>
    <p:sldId id="274" r:id="rId9"/>
    <p:sldId id="261" r:id="rId10"/>
    <p:sldId id="275" r:id="rId11"/>
    <p:sldId id="277" r:id="rId12"/>
    <p:sldId id="276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14F0C-2AEA-402F-8DAC-C62BC0FE138C}" v="33" dt="2020-02-05T21:52:06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SANTOSCOY RIVERO" userId="2e63d40b-9af7-42e7-b49a-2b7bef3c115e" providerId="ADAL" clId="{35514F0C-2AEA-402F-8DAC-C62BC0FE138C}"/>
    <pc:docChg chg="custSel addSld modSld">
      <pc:chgData name="ALEJANDRO SANTOSCOY RIVERO" userId="2e63d40b-9af7-42e7-b49a-2b7bef3c115e" providerId="ADAL" clId="{35514F0C-2AEA-402F-8DAC-C62BC0FE138C}" dt="2020-02-05T21:52:06.293" v="331" actId="1076"/>
      <pc:docMkLst>
        <pc:docMk/>
      </pc:docMkLst>
      <pc:sldChg chg="addSp delSp modSp add">
        <pc:chgData name="ALEJANDRO SANTOSCOY RIVERO" userId="2e63d40b-9af7-42e7-b49a-2b7bef3c115e" providerId="ADAL" clId="{35514F0C-2AEA-402F-8DAC-C62BC0FE138C}" dt="2020-02-05T20:45:47.194" v="33" actId="1076"/>
        <pc:sldMkLst>
          <pc:docMk/>
          <pc:sldMk cId="602592117" sldId="275"/>
        </pc:sldMkLst>
        <pc:spChg chg="mod">
          <ac:chgData name="ALEJANDRO SANTOSCOY RIVERO" userId="2e63d40b-9af7-42e7-b49a-2b7bef3c115e" providerId="ADAL" clId="{35514F0C-2AEA-402F-8DAC-C62BC0FE138C}" dt="2020-02-05T20:42:45.821" v="13" actId="1076"/>
          <ac:spMkLst>
            <pc:docMk/>
            <pc:sldMk cId="602592117" sldId="275"/>
            <ac:spMk id="2" creationId="{D19CBC91-14BB-46D6-A1FE-0A9374CB053F}"/>
          </ac:spMkLst>
        </pc:spChg>
        <pc:spChg chg="del">
          <ac:chgData name="ALEJANDRO SANTOSCOY RIVERO" userId="2e63d40b-9af7-42e7-b49a-2b7bef3c115e" providerId="ADAL" clId="{35514F0C-2AEA-402F-8DAC-C62BC0FE138C}" dt="2020-02-05T20:42:48.903" v="14" actId="478"/>
          <ac:spMkLst>
            <pc:docMk/>
            <pc:sldMk cId="602592117" sldId="275"/>
            <ac:spMk id="3" creationId="{6B644721-EB51-49E3-B520-16B486176F99}"/>
          </ac:spMkLst>
        </pc:spChg>
        <pc:picChg chg="add mod">
          <ac:chgData name="ALEJANDRO SANTOSCOY RIVERO" userId="2e63d40b-9af7-42e7-b49a-2b7bef3c115e" providerId="ADAL" clId="{35514F0C-2AEA-402F-8DAC-C62BC0FE138C}" dt="2020-02-05T20:45:01.153" v="29" actId="1076"/>
          <ac:picMkLst>
            <pc:docMk/>
            <pc:sldMk cId="602592117" sldId="275"/>
            <ac:picMk id="1026" creationId="{E1492601-CFFA-441D-B461-8325BEE0AB3D}"/>
          </ac:picMkLst>
        </pc:picChg>
        <pc:picChg chg="add mod">
          <ac:chgData name="ALEJANDRO SANTOSCOY RIVERO" userId="2e63d40b-9af7-42e7-b49a-2b7bef3c115e" providerId="ADAL" clId="{35514F0C-2AEA-402F-8DAC-C62BC0FE138C}" dt="2020-02-05T20:45:01.153" v="29" actId="1076"/>
          <ac:picMkLst>
            <pc:docMk/>
            <pc:sldMk cId="602592117" sldId="275"/>
            <ac:picMk id="1028" creationId="{316B3EB6-CD52-4470-B075-4A1B874D8F79}"/>
          </ac:picMkLst>
        </pc:picChg>
        <pc:picChg chg="add mod">
          <ac:chgData name="ALEJANDRO SANTOSCOY RIVERO" userId="2e63d40b-9af7-42e7-b49a-2b7bef3c115e" providerId="ADAL" clId="{35514F0C-2AEA-402F-8DAC-C62BC0FE138C}" dt="2020-02-05T20:45:01.153" v="29" actId="1076"/>
          <ac:picMkLst>
            <pc:docMk/>
            <pc:sldMk cId="602592117" sldId="275"/>
            <ac:picMk id="1030" creationId="{F86F3A99-D9B9-4F78-9426-BE8CC0533F6D}"/>
          </ac:picMkLst>
        </pc:picChg>
        <pc:picChg chg="add mod">
          <ac:chgData name="ALEJANDRO SANTOSCOY RIVERO" userId="2e63d40b-9af7-42e7-b49a-2b7bef3c115e" providerId="ADAL" clId="{35514F0C-2AEA-402F-8DAC-C62BC0FE138C}" dt="2020-02-05T20:45:47.194" v="33" actId="1076"/>
          <ac:picMkLst>
            <pc:docMk/>
            <pc:sldMk cId="602592117" sldId="275"/>
            <ac:picMk id="1032" creationId="{E74DBCB9-0A43-469F-B9AB-03A9EDFDC822}"/>
          </ac:picMkLst>
        </pc:picChg>
      </pc:sldChg>
      <pc:sldChg chg="modSp add">
        <pc:chgData name="ALEJANDRO SANTOSCOY RIVERO" userId="2e63d40b-9af7-42e7-b49a-2b7bef3c115e" providerId="ADAL" clId="{35514F0C-2AEA-402F-8DAC-C62BC0FE138C}" dt="2020-02-05T21:10:36.921" v="293" actId="20577"/>
        <pc:sldMkLst>
          <pc:docMk/>
          <pc:sldMk cId="1820899377" sldId="276"/>
        </pc:sldMkLst>
        <pc:spChg chg="mod">
          <ac:chgData name="ALEJANDRO SANTOSCOY RIVERO" userId="2e63d40b-9af7-42e7-b49a-2b7bef3c115e" providerId="ADAL" clId="{35514F0C-2AEA-402F-8DAC-C62BC0FE138C}" dt="2020-02-05T20:47:40.127" v="40" actId="20577"/>
          <ac:spMkLst>
            <pc:docMk/>
            <pc:sldMk cId="1820899377" sldId="276"/>
            <ac:spMk id="2" creationId="{710E365D-C806-4E7E-881B-D06A99826438}"/>
          </ac:spMkLst>
        </pc:spChg>
        <pc:spChg chg="mod">
          <ac:chgData name="ALEJANDRO SANTOSCOY RIVERO" userId="2e63d40b-9af7-42e7-b49a-2b7bef3c115e" providerId="ADAL" clId="{35514F0C-2AEA-402F-8DAC-C62BC0FE138C}" dt="2020-02-05T21:10:36.921" v="293" actId="20577"/>
          <ac:spMkLst>
            <pc:docMk/>
            <pc:sldMk cId="1820899377" sldId="276"/>
            <ac:spMk id="3" creationId="{B5868727-34C3-4952-9E07-77353E0C58EF}"/>
          </ac:spMkLst>
        </pc:spChg>
      </pc:sldChg>
      <pc:sldChg chg="modSp add">
        <pc:chgData name="ALEJANDRO SANTOSCOY RIVERO" userId="2e63d40b-9af7-42e7-b49a-2b7bef3c115e" providerId="ADAL" clId="{35514F0C-2AEA-402F-8DAC-C62BC0FE138C}" dt="2020-02-05T20:50:11.993" v="188" actId="20577"/>
        <pc:sldMkLst>
          <pc:docMk/>
          <pc:sldMk cId="2959187948" sldId="277"/>
        </pc:sldMkLst>
        <pc:spChg chg="mod">
          <ac:chgData name="ALEJANDRO SANTOSCOY RIVERO" userId="2e63d40b-9af7-42e7-b49a-2b7bef3c115e" providerId="ADAL" clId="{35514F0C-2AEA-402F-8DAC-C62BC0FE138C}" dt="2020-02-05T20:50:11.993" v="188" actId="20577"/>
          <ac:spMkLst>
            <pc:docMk/>
            <pc:sldMk cId="2959187948" sldId="277"/>
            <ac:spMk id="3" creationId="{A2AFF40D-5833-4373-A784-A3F6AD99A15F}"/>
          </ac:spMkLst>
        </pc:spChg>
      </pc:sldChg>
      <pc:sldChg chg="modSp add">
        <pc:chgData name="ALEJANDRO SANTOSCOY RIVERO" userId="2e63d40b-9af7-42e7-b49a-2b7bef3c115e" providerId="ADAL" clId="{35514F0C-2AEA-402F-8DAC-C62BC0FE138C}" dt="2020-02-05T21:09:52.049" v="250" actId="5793"/>
        <pc:sldMkLst>
          <pc:docMk/>
          <pc:sldMk cId="1124325066" sldId="278"/>
        </pc:sldMkLst>
        <pc:spChg chg="mod">
          <ac:chgData name="ALEJANDRO SANTOSCOY RIVERO" userId="2e63d40b-9af7-42e7-b49a-2b7bef3c115e" providerId="ADAL" clId="{35514F0C-2AEA-402F-8DAC-C62BC0FE138C}" dt="2020-02-05T21:04:23.737" v="237" actId="20577"/>
          <ac:spMkLst>
            <pc:docMk/>
            <pc:sldMk cId="1124325066" sldId="278"/>
            <ac:spMk id="2" creationId="{8FEF9E5F-EFDC-431E-A401-2AE8375A1A82}"/>
          </ac:spMkLst>
        </pc:spChg>
        <pc:spChg chg="mod">
          <ac:chgData name="ALEJANDRO SANTOSCOY RIVERO" userId="2e63d40b-9af7-42e7-b49a-2b7bef3c115e" providerId="ADAL" clId="{35514F0C-2AEA-402F-8DAC-C62BC0FE138C}" dt="2020-02-05T21:09:52.049" v="250" actId="5793"/>
          <ac:spMkLst>
            <pc:docMk/>
            <pc:sldMk cId="1124325066" sldId="278"/>
            <ac:spMk id="3" creationId="{12685173-F778-45C8-AA87-38FCEE307DB4}"/>
          </ac:spMkLst>
        </pc:spChg>
      </pc:sldChg>
      <pc:sldChg chg="modSp add">
        <pc:chgData name="ALEJANDRO SANTOSCOY RIVERO" userId="2e63d40b-9af7-42e7-b49a-2b7bef3c115e" providerId="ADAL" clId="{35514F0C-2AEA-402F-8DAC-C62BC0FE138C}" dt="2020-02-05T21:10:53.418" v="306" actId="5793"/>
        <pc:sldMkLst>
          <pc:docMk/>
          <pc:sldMk cId="3911280116" sldId="279"/>
        </pc:sldMkLst>
        <pc:spChg chg="mod">
          <ac:chgData name="ALEJANDRO SANTOSCOY RIVERO" userId="2e63d40b-9af7-42e7-b49a-2b7bef3c115e" providerId="ADAL" clId="{35514F0C-2AEA-402F-8DAC-C62BC0FE138C}" dt="2020-02-05T21:10:16.597" v="276" actId="20577"/>
          <ac:spMkLst>
            <pc:docMk/>
            <pc:sldMk cId="3911280116" sldId="279"/>
            <ac:spMk id="2" creationId="{42ACDDDF-0D43-429E-87D8-BA4540C244C2}"/>
          </ac:spMkLst>
        </pc:spChg>
        <pc:spChg chg="mod">
          <ac:chgData name="ALEJANDRO SANTOSCOY RIVERO" userId="2e63d40b-9af7-42e7-b49a-2b7bef3c115e" providerId="ADAL" clId="{35514F0C-2AEA-402F-8DAC-C62BC0FE138C}" dt="2020-02-05T21:10:53.418" v="306" actId="5793"/>
          <ac:spMkLst>
            <pc:docMk/>
            <pc:sldMk cId="3911280116" sldId="279"/>
            <ac:spMk id="3" creationId="{5BDB79D1-8AAE-45EA-B4FF-2EEE7D06A8D0}"/>
          </ac:spMkLst>
        </pc:spChg>
      </pc:sldChg>
      <pc:sldChg chg="addSp delSp modSp add">
        <pc:chgData name="ALEJANDRO SANTOSCOY RIVERO" userId="2e63d40b-9af7-42e7-b49a-2b7bef3c115e" providerId="ADAL" clId="{35514F0C-2AEA-402F-8DAC-C62BC0FE138C}" dt="2020-02-05T21:52:06.293" v="331" actId="1076"/>
        <pc:sldMkLst>
          <pc:docMk/>
          <pc:sldMk cId="3853940265" sldId="280"/>
        </pc:sldMkLst>
        <pc:spChg chg="mod">
          <ac:chgData name="ALEJANDRO SANTOSCOY RIVERO" userId="2e63d40b-9af7-42e7-b49a-2b7bef3c115e" providerId="ADAL" clId="{35514F0C-2AEA-402F-8DAC-C62BC0FE138C}" dt="2020-02-05T21:46:50.149" v="322" actId="1076"/>
          <ac:spMkLst>
            <pc:docMk/>
            <pc:sldMk cId="3853940265" sldId="280"/>
            <ac:spMk id="2" creationId="{9DDC0C46-2CD8-45C4-B4E8-D738C0F10893}"/>
          </ac:spMkLst>
        </pc:spChg>
        <pc:spChg chg="del">
          <ac:chgData name="ALEJANDRO SANTOSCOY RIVERO" userId="2e63d40b-9af7-42e7-b49a-2b7bef3c115e" providerId="ADAL" clId="{35514F0C-2AEA-402F-8DAC-C62BC0FE138C}" dt="2020-02-05T21:51:58.433" v="327" actId="478"/>
          <ac:spMkLst>
            <pc:docMk/>
            <pc:sldMk cId="3853940265" sldId="280"/>
            <ac:spMk id="3" creationId="{FCE8AF76-7280-46F6-9087-B25792EE6F84}"/>
          </ac:spMkLst>
        </pc:spChg>
        <pc:picChg chg="add del">
          <ac:chgData name="ALEJANDRO SANTOSCOY RIVERO" userId="2e63d40b-9af7-42e7-b49a-2b7bef3c115e" providerId="ADAL" clId="{35514F0C-2AEA-402F-8DAC-C62BC0FE138C}" dt="2020-02-05T21:51:28.730" v="324" actId="478"/>
          <ac:picMkLst>
            <pc:docMk/>
            <pc:sldMk cId="3853940265" sldId="280"/>
            <ac:picMk id="2050" creationId="{9B6B5B42-D35A-4DF5-A51F-E19F8AE1ACE5}"/>
          </ac:picMkLst>
        </pc:picChg>
        <pc:picChg chg="add mod">
          <ac:chgData name="ALEJANDRO SANTOSCOY RIVERO" userId="2e63d40b-9af7-42e7-b49a-2b7bef3c115e" providerId="ADAL" clId="{35514F0C-2AEA-402F-8DAC-C62BC0FE138C}" dt="2020-02-05T21:52:06.293" v="331" actId="1076"/>
          <ac:picMkLst>
            <pc:docMk/>
            <pc:sldMk cId="3853940265" sldId="280"/>
            <ac:picMk id="2052" creationId="{E2E32160-2540-468D-896D-D225AE7037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3A115-902A-4C11-9DFA-67D69089D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49FAEF-2541-4045-A21F-F4D0ED130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D1569-5487-4FDA-A635-D699645B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6683-942F-448D-91BE-FF741270282D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1C7594-8B72-413E-84F9-75342802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EAE092-EEEA-4785-BF0F-AA4C0130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BA48-348D-4C65-BCC7-0F906EE18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738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2849FA-7F77-4AD7-B556-A95B6543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0A9F8B-67C3-4FF0-A999-E1516C533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61858-6712-43F0-B96D-EC8A41485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6683-942F-448D-91BE-FF741270282D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1847EF-9BFA-4CC1-85B5-0EA52B033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0C8075-98F7-4963-BD22-8B1FBB750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2BA48-348D-4C65-BCC7-0F906EE18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451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BC3DF-7CD2-4A93-B7DC-9F71F835C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213846"/>
          </a:solidFill>
        </p:spPr>
        <p:txBody>
          <a:bodyPr/>
          <a:lstStyle/>
          <a:p>
            <a:r>
              <a:rPr lang="es-MX" dirty="0">
                <a:solidFill>
                  <a:srgbClr val="FFAB4A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Desarrollo Web: HTML y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02FDEA-0669-4597-8FC6-95CCDECAA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  <a:solidFill>
            <a:srgbClr val="213846"/>
          </a:solidFill>
        </p:spPr>
        <p:txBody>
          <a:bodyPr/>
          <a:lstStyle/>
          <a:p>
            <a:endParaRPr lang="es-MX" dirty="0">
              <a:solidFill>
                <a:srgbClr val="ED5455"/>
              </a:solidFill>
              <a:latin typeface="Tunga" panose="020B0502040204020203" pitchFamily="34" charset="0"/>
              <a:cs typeface="Tunga" panose="020B0502040204020203" pitchFamily="34" charset="0"/>
            </a:endParaRPr>
          </a:p>
          <a:p>
            <a:r>
              <a:rPr lang="es-MX" sz="4000" dirty="0">
                <a:solidFill>
                  <a:srgbClr val="ED5455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Tercera sesión</a:t>
            </a:r>
          </a:p>
        </p:txBody>
      </p:sp>
      <p:pic>
        <p:nvPicPr>
          <p:cNvPr id="7" name="Imagen 6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599A8778-4694-433E-B9DB-A70673A0E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193902"/>
            <a:ext cx="5297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F9E5F-EFDC-431E-A401-2AE8375A1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labels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685173-F778-45C8-AA87-38FCEE307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For</a:t>
            </a:r>
            <a:endParaRPr lang="es-MX" dirty="0"/>
          </a:p>
          <a:p>
            <a:r>
              <a:rPr lang="es-MX" dirty="0"/>
              <a:t>Id </a:t>
            </a:r>
          </a:p>
        </p:txBody>
      </p:sp>
    </p:spTree>
    <p:extLst>
      <p:ext uri="{BB962C8B-B14F-4D97-AF65-F5344CB8AC3E}">
        <p14:creationId xmlns:p14="http://schemas.microsoft.com/office/powerpoint/2010/main" val="112432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CDDDF-0D43-429E-87D8-BA4540C24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Manejo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DB79D1-8AAE-45EA-B4FF-2EEE7D06A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Name</a:t>
            </a:r>
            <a:endParaRPr lang="es-MX" dirty="0"/>
          </a:p>
          <a:p>
            <a:r>
              <a:rPr lang="es-MX" dirty="0" err="1"/>
              <a:t>Value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128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C0C46-2CD8-45C4-B4E8-D738C0F10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5443" y="528638"/>
            <a:ext cx="4041913" cy="1071562"/>
          </a:xfrm>
        </p:spPr>
        <p:txBody>
          <a:bodyPr>
            <a:normAutofit/>
          </a:bodyPr>
          <a:lstStyle/>
          <a:p>
            <a:r>
              <a:rPr lang="es-MX" dirty="0"/>
              <a:t>Ejercicio</a:t>
            </a:r>
          </a:p>
        </p:txBody>
      </p:sp>
      <p:pic>
        <p:nvPicPr>
          <p:cNvPr id="2052" name="Picture 4" descr="Resultado de imagen de robot png&quot;">
            <a:extLst>
              <a:ext uri="{FF2B5EF4-FFF2-40B4-BE49-F238E27FC236}">
                <a16:creationId xmlns:a16="http://schemas.microsoft.com/office/drawing/2014/main" id="{E2E32160-2540-468D-896D-D225AE703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4644">
            <a:off x="4666121" y="174303"/>
            <a:ext cx="4926818" cy="617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4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C0538-4D52-41D5-BFEA-7C0EB0CA5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Tablas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8CF243-4CEB-4C71-AFEE-938AC36DB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/>
          </a:bodyPr>
          <a:lstStyle/>
          <a:p>
            <a:r>
              <a:rPr lang="es-MX" dirty="0"/>
              <a:t>&lt;table&gt;&lt;/table&gt;</a:t>
            </a:r>
          </a:p>
          <a:p>
            <a:r>
              <a:rPr lang="es-MX" dirty="0"/>
              <a:t>&lt;</a:t>
            </a:r>
            <a:r>
              <a:rPr lang="es-MX" dirty="0" err="1"/>
              <a:t>tr</a:t>
            </a:r>
            <a:r>
              <a:rPr lang="es-MX" dirty="0"/>
              <a:t>&gt;&lt;/</a:t>
            </a:r>
            <a:r>
              <a:rPr lang="es-MX" dirty="0" err="1"/>
              <a:t>tr</a:t>
            </a:r>
            <a:r>
              <a:rPr lang="es-MX" dirty="0"/>
              <a:t>&gt;</a:t>
            </a:r>
          </a:p>
          <a:p>
            <a:r>
              <a:rPr lang="es-MX" dirty="0"/>
              <a:t>&lt;</a:t>
            </a:r>
            <a:r>
              <a:rPr lang="es-MX" dirty="0" err="1"/>
              <a:t>td</a:t>
            </a:r>
            <a:r>
              <a:rPr lang="es-MX" dirty="0"/>
              <a:t>&gt;&lt;/</a:t>
            </a:r>
            <a:r>
              <a:rPr lang="es-MX" dirty="0" err="1"/>
              <a:t>td</a:t>
            </a:r>
            <a:r>
              <a:rPr lang="es-MX" dirty="0"/>
              <a:t>&gt;</a:t>
            </a:r>
          </a:p>
          <a:p>
            <a:r>
              <a:rPr lang="es-MX" dirty="0"/>
              <a:t>&lt;</a:t>
            </a:r>
            <a:r>
              <a:rPr lang="es-MX" dirty="0" err="1"/>
              <a:t>thead</a:t>
            </a:r>
            <a:r>
              <a:rPr lang="es-MX" dirty="0"/>
              <a:t>&gt;&lt;/</a:t>
            </a:r>
            <a:r>
              <a:rPr lang="es-MX" dirty="0" err="1"/>
              <a:t>thead</a:t>
            </a:r>
            <a:r>
              <a:rPr lang="es-MX" dirty="0"/>
              <a:t>&gt;</a:t>
            </a:r>
          </a:p>
          <a:p>
            <a:r>
              <a:rPr lang="es-MX" dirty="0"/>
              <a:t>&lt;</a:t>
            </a:r>
            <a:r>
              <a:rPr lang="es-MX" dirty="0" err="1"/>
              <a:t>th</a:t>
            </a:r>
            <a:r>
              <a:rPr lang="es-MX" dirty="0"/>
              <a:t>&gt;&lt;/</a:t>
            </a:r>
            <a:r>
              <a:rPr lang="es-MX" dirty="0" err="1"/>
              <a:t>th</a:t>
            </a:r>
            <a:r>
              <a:rPr lang="es-MX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2106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61731-21A1-45EB-B81E-65D1016DC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4706" y="0"/>
            <a:ext cx="4572000" cy="2387600"/>
          </a:xfrm>
        </p:spPr>
        <p:txBody>
          <a:bodyPr/>
          <a:lstStyle/>
          <a:p>
            <a:r>
              <a:rPr lang="es-MX" dirty="0"/>
              <a:t>Ejercicio</a:t>
            </a:r>
          </a:p>
        </p:txBody>
      </p:sp>
      <p:pic>
        <p:nvPicPr>
          <p:cNvPr id="1026" name="Picture 2" descr="Resultado de imagen de pokemon png&quot;">
            <a:extLst>
              <a:ext uri="{FF2B5EF4-FFF2-40B4-BE49-F238E27FC236}">
                <a16:creationId xmlns:a16="http://schemas.microsoft.com/office/drawing/2014/main" id="{57E307D5-E64B-420E-B44D-8F1A539F0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1043">
            <a:off x="2500004" y="-159986"/>
            <a:ext cx="6513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29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22CCE-97AE-421B-96D1-1D65AD934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Fonts</a:t>
            </a:r>
            <a:r>
              <a:rPr lang="es-MX" dirty="0"/>
              <a:t> estéticos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818A7F-DA75-4E40-A815-FA40A3905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Raleway</a:t>
            </a:r>
            <a:endParaRPr lang="es-MX" dirty="0"/>
          </a:p>
          <a:p>
            <a:r>
              <a:rPr lang="es-MX" dirty="0"/>
              <a:t>Montserrat</a:t>
            </a:r>
          </a:p>
          <a:p>
            <a:r>
              <a:rPr lang="es-MX" dirty="0" err="1"/>
              <a:t>Verdana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521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AD5B3-DD08-4B5B-9A98-9BFEAD428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9E961B-5717-4088-96BB-68106B311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122" name="Picture 2" descr="Resultado de imagen de google fonts logo png&quot;">
            <a:extLst>
              <a:ext uri="{FF2B5EF4-FFF2-40B4-BE49-F238E27FC236}">
                <a16:creationId xmlns:a16="http://schemas.microsoft.com/office/drawing/2014/main" id="{80AD8E24-4264-4D2C-97C9-3134F1A5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76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8E001-BB26-4703-8558-D8C9FD1E4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Transformaciones y efectos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D17666-D255-4514-9E4F-EF7A00359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transform</a:t>
            </a:r>
            <a:r>
              <a:rPr lang="es-MX" dirty="0"/>
              <a:t>: </a:t>
            </a:r>
            <a:r>
              <a:rPr lang="es-MX" dirty="0" err="1"/>
              <a:t>scale</a:t>
            </a:r>
            <a:r>
              <a:rPr lang="es-MX" dirty="0"/>
              <a:t>()</a:t>
            </a:r>
          </a:p>
          <a:p>
            <a:r>
              <a:rPr lang="es-MX" dirty="0" err="1"/>
              <a:t>transfrom</a:t>
            </a:r>
            <a:r>
              <a:rPr lang="es-MX" dirty="0"/>
              <a:t>: </a:t>
            </a:r>
            <a:r>
              <a:rPr lang="es-MX" dirty="0" err="1"/>
              <a:t>rotate</a:t>
            </a:r>
            <a:r>
              <a:rPr lang="es-MX" dirty="0"/>
              <a:t>()</a:t>
            </a:r>
          </a:p>
          <a:p>
            <a:r>
              <a:rPr lang="es-MX" dirty="0" err="1"/>
              <a:t>transition</a:t>
            </a:r>
            <a:r>
              <a:rPr lang="es-MX" dirty="0"/>
              <a:t>   -    </a:t>
            </a:r>
            <a:r>
              <a:rPr lang="es-MX" dirty="0" err="1"/>
              <a:t>ease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98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CBC91-14BB-46D6-A1FE-0A9374CB0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9629"/>
            <a:ext cx="9144000" cy="1124572"/>
          </a:xfrm>
        </p:spPr>
        <p:txBody>
          <a:bodyPr/>
          <a:lstStyle/>
          <a:p>
            <a:r>
              <a:rPr lang="es-MX" dirty="0"/>
              <a:t>Formularios</a:t>
            </a:r>
          </a:p>
        </p:txBody>
      </p:sp>
      <p:pic>
        <p:nvPicPr>
          <p:cNvPr id="1026" name="Picture 2" descr="Resultado de imagen de sign up twitter&quot;">
            <a:extLst>
              <a:ext uri="{FF2B5EF4-FFF2-40B4-BE49-F238E27FC236}">
                <a16:creationId xmlns:a16="http://schemas.microsoft.com/office/drawing/2014/main" id="{E1492601-CFFA-441D-B461-8325BEE0A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689" y="1854202"/>
            <a:ext cx="3457224" cy="304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sign up facebook&quot;">
            <a:extLst>
              <a:ext uri="{FF2B5EF4-FFF2-40B4-BE49-F238E27FC236}">
                <a16:creationId xmlns:a16="http://schemas.microsoft.com/office/drawing/2014/main" id="{316B3EB6-CD52-4470-B075-4A1B874D8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13" y="1854201"/>
            <a:ext cx="3178609" cy="304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login&quot;">
            <a:extLst>
              <a:ext uri="{FF2B5EF4-FFF2-40B4-BE49-F238E27FC236}">
                <a16:creationId xmlns:a16="http://schemas.microsoft.com/office/drawing/2014/main" id="{F86F3A99-D9B9-4F78-9426-BE8CC0533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192" y="1854201"/>
            <a:ext cx="3045515" cy="304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google search&quot;">
            <a:extLst>
              <a:ext uri="{FF2B5EF4-FFF2-40B4-BE49-F238E27FC236}">
                <a16:creationId xmlns:a16="http://schemas.microsoft.com/office/drawing/2014/main" id="{E74DBCB9-0A43-469F-B9AB-03A9EDFDC8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88" b="26846"/>
          <a:stretch/>
        </p:blipFill>
        <p:spPr bwMode="auto">
          <a:xfrm>
            <a:off x="3257301" y="4899716"/>
            <a:ext cx="6096000" cy="181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59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0EA51-B05F-416A-9F51-F3910809C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AFF40D-5833-4373-A784-A3F6AD99A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&lt;</a:t>
            </a:r>
            <a:r>
              <a:rPr lang="es-MX" dirty="0" err="1"/>
              <a:t>form</a:t>
            </a:r>
            <a:r>
              <a:rPr lang="es-MX" dirty="0"/>
              <a:t> </a:t>
            </a:r>
            <a:r>
              <a:rPr lang="es-MX" dirty="0" err="1"/>
              <a:t>action</a:t>
            </a:r>
            <a:r>
              <a:rPr lang="es-MX" dirty="0"/>
              <a:t>=“/</a:t>
            </a:r>
            <a:r>
              <a:rPr lang="es-MX" dirty="0" err="1"/>
              <a:t>lugar_donde_van_los_datos</a:t>
            </a:r>
            <a:r>
              <a:rPr lang="es-MX" dirty="0"/>
              <a:t>” </a:t>
            </a:r>
            <a:r>
              <a:rPr lang="es-MX" dirty="0" err="1"/>
              <a:t>method</a:t>
            </a:r>
            <a:r>
              <a:rPr lang="es-MX" dirty="0"/>
              <a:t>=“post”&gt;</a:t>
            </a:r>
          </a:p>
          <a:p>
            <a:r>
              <a:rPr lang="es-MX" dirty="0"/>
              <a:t>Aquí va la entrada de datos (inputs)</a:t>
            </a:r>
          </a:p>
          <a:p>
            <a:r>
              <a:rPr lang="es-MX" dirty="0"/>
              <a:t>&lt;/</a:t>
            </a:r>
            <a:r>
              <a:rPr lang="es-MX" dirty="0" err="1"/>
              <a:t>form</a:t>
            </a:r>
            <a:r>
              <a:rPr lang="es-MX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5918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E365D-C806-4E7E-881B-D06A99826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inputs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868727-34C3-4952-9E07-77353E0C5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69100"/>
          </a:xfrm>
        </p:spPr>
        <p:txBody>
          <a:bodyPr>
            <a:normAutofit/>
          </a:bodyPr>
          <a:lstStyle/>
          <a:p>
            <a:r>
              <a:rPr lang="es-MX" dirty="0"/>
              <a:t>Text (posible </a:t>
            </a:r>
            <a:r>
              <a:rPr lang="es-MX" dirty="0" err="1"/>
              <a:t>placeholder</a:t>
            </a:r>
            <a:r>
              <a:rPr lang="es-MX" dirty="0"/>
              <a:t>)</a:t>
            </a:r>
          </a:p>
          <a:p>
            <a:r>
              <a:rPr lang="es-MX" dirty="0"/>
              <a:t>Date</a:t>
            </a:r>
          </a:p>
          <a:p>
            <a:r>
              <a:rPr lang="es-MX" dirty="0"/>
              <a:t>Color</a:t>
            </a:r>
          </a:p>
          <a:p>
            <a:r>
              <a:rPr lang="es-MX" dirty="0"/>
              <a:t>File</a:t>
            </a:r>
          </a:p>
          <a:p>
            <a:r>
              <a:rPr lang="es-MX" dirty="0" err="1"/>
              <a:t>Checkbox</a:t>
            </a:r>
            <a:r>
              <a:rPr lang="es-MX" dirty="0"/>
              <a:t> </a:t>
            </a:r>
          </a:p>
          <a:p>
            <a:r>
              <a:rPr lang="es-MX" dirty="0" err="1"/>
              <a:t>Select</a:t>
            </a:r>
            <a:r>
              <a:rPr lang="es-MX" dirty="0"/>
              <a:t> - </a:t>
            </a:r>
            <a:r>
              <a:rPr lang="es-MX" dirty="0" err="1"/>
              <a:t>options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089937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1570E688C8DF4E83E64FC568D85B48" ma:contentTypeVersion="13" ma:contentTypeDescription="Create a new document." ma:contentTypeScope="" ma:versionID="2f64282508c5c439174d2c8b28b77a94">
  <xsd:schema xmlns:xsd="http://www.w3.org/2001/XMLSchema" xmlns:xs="http://www.w3.org/2001/XMLSchema" xmlns:p="http://schemas.microsoft.com/office/2006/metadata/properties" xmlns:ns3="de0753c6-e49f-4b7c-a667-717db39d46a5" xmlns:ns4="29a8442e-3d89-4b46-b48a-9d8c7108d31f" targetNamespace="http://schemas.microsoft.com/office/2006/metadata/properties" ma:root="true" ma:fieldsID="777142db3b23f99aec5b7989528cb485" ns3:_="" ns4:_="">
    <xsd:import namespace="de0753c6-e49f-4b7c-a667-717db39d46a5"/>
    <xsd:import namespace="29a8442e-3d89-4b46-b48a-9d8c7108d3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0753c6-e49f-4b7c-a667-717db39d46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8442e-3d89-4b46-b48a-9d8c7108d3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82A68C-4976-4B52-9BFD-09F20400F2E7}">
  <ds:schemaRefs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29a8442e-3d89-4b46-b48a-9d8c7108d31f"/>
    <ds:schemaRef ds:uri="de0753c6-e49f-4b7c-a667-717db39d46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9ACB5BF-5174-4FD3-A881-23DCC33E42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1F3A23-1E41-444F-9782-13E1A3D33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0753c6-e49f-4b7c-a667-717db39d46a5"/>
    <ds:schemaRef ds:uri="29a8442e-3d89-4b46-b48a-9d8c7108d3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107</Words>
  <Application>Microsoft Office PowerPoint</Application>
  <PresentationFormat>Panorámica</PresentationFormat>
  <Paragraphs>36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Tunga</vt:lpstr>
      <vt:lpstr>1_Tema de Office</vt:lpstr>
      <vt:lpstr>Desarrollo Web: HTML y CSS</vt:lpstr>
      <vt:lpstr>Tablas</vt:lpstr>
      <vt:lpstr>Ejercicio</vt:lpstr>
      <vt:lpstr>Fonts estéticos</vt:lpstr>
      <vt:lpstr>Presentación de PowerPoint</vt:lpstr>
      <vt:lpstr>Transformaciones y efectos</vt:lpstr>
      <vt:lpstr>Formularios</vt:lpstr>
      <vt:lpstr>Presentación de PowerPoint</vt:lpstr>
      <vt:lpstr>inputs</vt:lpstr>
      <vt:lpstr>labels</vt:lpstr>
      <vt:lpstr>Manejo de datos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Web: HTML y CSS</dc:title>
  <dc:creator>alex santoscoy</dc:creator>
  <cp:lastModifiedBy>alex santoscoy</cp:lastModifiedBy>
  <cp:revision>3</cp:revision>
  <dcterms:created xsi:type="dcterms:W3CDTF">2020-02-05T16:23:39Z</dcterms:created>
  <dcterms:modified xsi:type="dcterms:W3CDTF">2020-02-05T21:52:14Z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0x010100A31570E688C8DF4E83E64FC568D85B48</vt:lpwstr>
  </property>
</Properties>
</file>