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55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9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0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95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75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429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32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35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92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2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25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48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6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6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47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0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9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CE36-ED1B-4651-9FD6-549467980AEB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36103-A683-46B9-834F-20A7C16D54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02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Pong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1315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Introducción a la programación</a:t>
            </a:r>
          </a:p>
          <a:p>
            <a:r>
              <a:rPr lang="es-MX" dirty="0" smtClean="0"/>
              <a:t>Universidad Autónoma de Yucatán</a:t>
            </a:r>
          </a:p>
          <a:p>
            <a:r>
              <a:rPr lang="es-MX" dirty="0" err="1" smtClean="0"/>
              <a:t>Angeles</a:t>
            </a:r>
            <a:r>
              <a:rPr lang="es-MX" dirty="0" smtClean="0"/>
              <a:t> Mena </a:t>
            </a:r>
            <a:r>
              <a:rPr lang="es-MX" dirty="0" err="1" smtClean="0"/>
              <a:t>Dzul</a:t>
            </a:r>
            <a:endParaRPr lang="es-MX" dirty="0" smtClean="0"/>
          </a:p>
          <a:p>
            <a:r>
              <a:rPr lang="es-MX" dirty="0" smtClean="0"/>
              <a:t>Alejandro Santoscoy</a:t>
            </a:r>
          </a:p>
          <a:p>
            <a:endParaRPr lang="es-MX" dirty="0"/>
          </a:p>
          <a:p>
            <a:r>
              <a:rPr lang="es-MX" dirty="0" smtClean="0"/>
              <a:t>Profesor Jorge Medina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721" t="18310" r="45750" b="52232"/>
          <a:stretch/>
        </p:blipFill>
        <p:spPr>
          <a:xfrm>
            <a:off x="0" y="326572"/>
            <a:ext cx="12161389" cy="6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/>
              <a:t>string</a:t>
            </a:r>
            <a:r>
              <a:rPr lang="es-MX" dirty="0"/>
              <a:t> line;</a:t>
            </a:r>
          </a:p>
          <a:p>
            <a:r>
              <a:rPr lang="es-MX" dirty="0"/>
              <a:t>	   		</a:t>
            </a:r>
            <a:r>
              <a:rPr lang="es-MX" dirty="0" err="1"/>
              <a:t>ifstream</a:t>
            </a:r>
            <a:r>
              <a:rPr lang="es-MX" dirty="0"/>
              <a:t> </a:t>
            </a:r>
            <a:r>
              <a:rPr lang="es-MX" dirty="0" err="1"/>
              <a:t>myfile</a:t>
            </a:r>
            <a:r>
              <a:rPr lang="es-MX" dirty="0"/>
              <a:t> </a:t>
            </a:r>
            <a:r>
              <a:rPr lang="es-MX" dirty="0" smtClean="0"/>
              <a:t>(“creditos.txt</a:t>
            </a:r>
            <a:r>
              <a:rPr lang="es-MX" dirty="0"/>
              <a:t>");</a:t>
            </a:r>
          </a:p>
          <a:p>
            <a:r>
              <a:rPr lang="es-MX" dirty="0"/>
              <a:t>	   		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myfile.is_open</a:t>
            </a:r>
            <a:r>
              <a:rPr lang="es-MX" dirty="0"/>
              <a:t>())</a:t>
            </a:r>
          </a:p>
          <a:p>
            <a:r>
              <a:rPr lang="es-MX" dirty="0"/>
              <a:t>	   		{</a:t>
            </a:r>
          </a:p>
          <a:p>
            <a:r>
              <a:rPr lang="es-MX" dirty="0"/>
              <a:t>	   			</a:t>
            </a:r>
            <a:r>
              <a:rPr lang="es-MX" dirty="0" err="1"/>
              <a:t>while</a:t>
            </a:r>
            <a:r>
              <a:rPr lang="es-MX" dirty="0"/>
              <a:t> (</a:t>
            </a:r>
            <a:r>
              <a:rPr lang="es-MX" dirty="0" err="1"/>
              <a:t>getline</a:t>
            </a:r>
            <a:r>
              <a:rPr lang="es-MX" dirty="0"/>
              <a:t> (</a:t>
            </a:r>
            <a:r>
              <a:rPr lang="es-MX" dirty="0" err="1"/>
              <a:t>myfile,line</a:t>
            </a:r>
            <a:r>
              <a:rPr lang="es-MX" dirty="0"/>
              <a:t>)){</a:t>
            </a:r>
          </a:p>
          <a:p>
            <a:r>
              <a:rPr lang="es-MX" dirty="0"/>
              <a:t>	   				</a:t>
            </a:r>
            <a:r>
              <a:rPr lang="es-MX" dirty="0" err="1"/>
              <a:t>cout</a:t>
            </a:r>
            <a:r>
              <a:rPr lang="es-MX" dirty="0"/>
              <a:t>&lt;&lt;line&lt;&lt;"\n";</a:t>
            </a:r>
          </a:p>
          <a:p>
            <a:r>
              <a:rPr lang="es-MX" dirty="0"/>
              <a:t>	   			}</a:t>
            </a:r>
          </a:p>
          <a:p>
            <a:r>
              <a:rPr lang="es-MX" dirty="0"/>
              <a:t>	   			</a:t>
            </a:r>
            <a:r>
              <a:rPr lang="es-MX" dirty="0" err="1"/>
              <a:t>myfile.close</a:t>
            </a:r>
            <a:r>
              <a:rPr lang="es-MX" dirty="0"/>
              <a:t>();</a:t>
            </a:r>
          </a:p>
          <a:p>
            <a:r>
              <a:rPr lang="es-MX" dirty="0"/>
              <a:t>	   		}</a:t>
            </a:r>
          </a:p>
        </p:txBody>
      </p:sp>
    </p:spTree>
    <p:extLst>
      <p:ext uri="{BB962C8B-B14F-4D97-AF65-F5344CB8AC3E}">
        <p14:creationId xmlns:p14="http://schemas.microsoft.com/office/powerpoint/2010/main" val="32768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883" t="36339" r="48662" b="33762"/>
          <a:stretch/>
        </p:blipFill>
        <p:spPr>
          <a:xfrm>
            <a:off x="0" y="0"/>
            <a:ext cx="12016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Librerías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63" t="15984" r="63277" b="57598"/>
          <a:stretch/>
        </p:blipFill>
        <p:spPr>
          <a:xfrm>
            <a:off x="838200" y="1690688"/>
            <a:ext cx="6108739" cy="43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15001"/>
            <a:ext cx="10515600" cy="13255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56" t="8107" r="66814" b="60190"/>
          <a:stretch/>
        </p:blipFill>
        <p:spPr>
          <a:xfrm>
            <a:off x="182880" y="0"/>
            <a:ext cx="1158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 </a:t>
            </a:r>
            <a:r>
              <a:rPr lang="es-MX" dirty="0" err="1" smtClean="0"/>
              <a:t>Pongs</a:t>
            </a:r>
            <a:r>
              <a:rPr lang="es-MX" dirty="0" smtClean="0"/>
              <a:t>: Pong1x1, </a:t>
            </a:r>
            <a:r>
              <a:rPr lang="es-MX" dirty="0" err="1" smtClean="0"/>
              <a:t>PongTabTab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diferencia entre los dos es el uso del buffer de teclado</a:t>
            </a:r>
          </a:p>
          <a:p>
            <a:r>
              <a:rPr lang="es-MX" dirty="0" smtClean="0"/>
              <a:t>En Pong1x1 el movimientos de las raquetas depende de una variable auxiliar ‘</a:t>
            </a:r>
            <a:r>
              <a:rPr lang="es-MX" dirty="0" err="1" smtClean="0"/>
              <a:t>op</a:t>
            </a:r>
            <a:r>
              <a:rPr lang="es-MX" dirty="0" smtClean="0"/>
              <a:t>’ por lo que al apretar ‘arriba’ una sola vez la raqueta se mantiene en un movimiento hacia arriba y lo mismo con el movimiento hacia abajo</a:t>
            </a:r>
          </a:p>
          <a:p>
            <a:r>
              <a:rPr lang="es-MX" dirty="0" smtClean="0"/>
              <a:t>Lo interesante del </a:t>
            </a:r>
            <a:r>
              <a:rPr lang="es-MX" dirty="0" err="1" smtClean="0"/>
              <a:t>Pong</a:t>
            </a:r>
            <a:r>
              <a:rPr lang="es-MX" dirty="0" smtClean="0"/>
              <a:t> 1x1 es que solo un jugador se puede mover por lo que hay más competitividad entre jugadores por intentar moverse y frenar al otro jugador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6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</a:t>
            </a:r>
            <a:r>
              <a:rPr lang="es-MX" dirty="0" err="1" smtClean="0"/>
              <a:t>PongTabTab</a:t>
            </a:r>
            <a:r>
              <a:rPr lang="es-MX" dirty="0" smtClean="0"/>
              <a:t> se mueven las raquetas con cada pulsación del teclado por lo que el movimiento depende de la velocidad y agilidad del jugador, en este modo ya no hay trampas entre jugadores pero requiere una mayor concentración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5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 importantes del 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código cuenta con algunas funciones, entre ellas se encuentran las ya conocidas funciones </a:t>
            </a:r>
            <a:r>
              <a:rPr lang="es-MX" dirty="0" err="1" smtClean="0"/>
              <a:t>vmenu</a:t>
            </a:r>
            <a:r>
              <a:rPr lang="es-MX" dirty="0" smtClean="0"/>
              <a:t>(), </a:t>
            </a:r>
            <a:r>
              <a:rPr lang="es-MX" dirty="0" err="1" smtClean="0"/>
              <a:t>gotoxy</a:t>
            </a:r>
            <a:r>
              <a:rPr lang="es-MX" dirty="0" smtClean="0"/>
              <a:t>(), </a:t>
            </a:r>
            <a:r>
              <a:rPr lang="es-MX" dirty="0" err="1" smtClean="0"/>
              <a:t>setcolor</a:t>
            </a:r>
            <a:r>
              <a:rPr lang="es-MX" dirty="0" smtClean="0"/>
              <a:t>(); pero le agregamos nuevas funciones tanto en la librería curso1.h como en el código principal.</a:t>
            </a:r>
          </a:p>
          <a:p>
            <a:r>
              <a:rPr lang="es-MX" dirty="0"/>
              <a:t>E</a:t>
            </a:r>
            <a:r>
              <a:rPr lang="es-MX" dirty="0" smtClean="0"/>
              <a:t>n la librería curso1.h se </a:t>
            </a:r>
            <a:r>
              <a:rPr lang="es-MX" dirty="0" smtClean="0"/>
              <a:t>añadió la función </a:t>
            </a:r>
            <a:r>
              <a:rPr lang="es-MX" dirty="0" err="1" smtClean="0"/>
              <a:t>OcultarCursor</a:t>
            </a:r>
            <a:r>
              <a:rPr lang="es-MX" dirty="0" smtClean="0"/>
              <a:t>() la cual oculta el cursor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9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PlaySound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Necesita la librería </a:t>
            </a:r>
            <a:r>
              <a:rPr lang="es-MX" dirty="0" err="1" smtClean="0"/>
              <a:t>MMSystem.a</a:t>
            </a:r>
            <a:r>
              <a:rPr lang="es-MX" dirty="0" smtClean="0"/>
              <a:t> y el </a:t>
            </a:r>
            <a:r>
              <a:rPr lang="es-MX" dirty="0" err="1" smtClean="0"/>
              <a:t>linker</a:t>
            </a:r>
            <a:r>
              <a:rPr lang="es-MX" dirty="0" smtClean="0"/>
              <a:t> –</a:t>
            </a:r>
            <a:r>
              <a:rPr lang="es-MX" dirty="0" err="1" smtClean="0"/>
              <a:t>lwinmm</a:t>
            </a:r>
            <a:endParaRPr lang="es-MX" dirty="0" smtClean="0"/>
          </a:p>
          <a:p>
            <a:r>
              <a:rPr lang="es-MX" dirty="0" smtClean="0"/>
              <a:t>Se compone de: </a:t>
            </a:r>
            <a:r>
              <a:rPr lang="es-MX" dirty="0" err="1" smtClean="0"/>
              <a:t>PlaySound</a:t>
            </a:r>
            <a:r>
              <a:rPr lang="es-MX" dirty="0" smtClean="0"/>
              <a:t>(TEXT(“música.wav”),NULL,SND_COMANDO);</a:t>
            </a:r>
          </a:p>
          <a:p>
            <a:r>
              <a:rPr lang="es-MX" dirty="0" smtClean="0"/>
              <a:t>En la parte de COMANDO están las opciones SYNC, ASYNC, LOOP</a:t>
            </a:r>
          </a:p>
          <a:p>
            <a:r>
              <a:rPr lang="es-MX" dirty="0" smtClean="0"/>
              <a:t>La combinación SND_LOOP|SND_ASYNC hace que cuando se acabe la música se vuelva a empezar y que se reproduzca sin interrumpir el código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5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Beep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función </a:t>
            </a:r>
            <a:r>
              <a:rPr lang="es-MX" dirty="0" err="1" smtClean="0"/>
              <a:t>Beep</a:t>
            </a:r>
            <a:r>
              <a:rPr lang="es-MX" dirty="0" smtClean="0"/>
              <a:t>() se compone:</a:t>
            </a:r>
          </a:p>
          <a:p>
            <a:r>
              <a:rPr lang="es-MX" dirty="0" err="1" smtClean="0"/>
              <a:t>Beep</a:t>
            </a:r>
            <a:r>
              <a:rPr lang="es-MX" dirty="0" smtClean="0"/>
              <a:t>(frecuencia en Hz, duración en milisegundos);</a:t>
            </a:r>
          </a:p>
          <a:p>
            <a:r>
              <a:rPr lang="es-MX" dirty="0" smtClean="0"/>
              <a:t>Necesita la librería </a:t>
            </a:r>
            <a:r>
              <a:rPr lang="es-MX" dirty="0" err="1" smtClean="0"/>
              <a:t>Windows.h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976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Lógica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Cada vez que la pelota toca el techo o el piso el movimiento en Y se multiplica por -1</a:t>
            </a:r>
          </a:p>
          <a:p>
            <a:r>
              <a:rPr lang="es-MX" dirty="0" smtClean="0"/>
              <a:t>Cada vez que la pelota toca la raqueta el movimiento en X se multiplica por -1</a:t>
            </a:r>
          </a:p>
          <a:p>
            <a:r>
              <a:rPr lang="es-MX" dirty="0" smtClean="0"/>
              <a:t>Cuando en X la pelota toca el fondo se suma un punto de respectivo jugador</a:t>
            </a:r>
          </a:p>
          <a:p>
            <a:r>
              <a:rPr lang="es-MX" dirty="0" smtClean="0"/>
              <a:t>Cuando se sube un punto la velocidad aumenta, es decir:</a:t>
            </a:r>
          </a:p>
          <a:p>
            <a:r>
              <a:rPr lang="es-MX" dirty="0" err="1" smtClean="0"/>
              <a:t>Int</a:t>
            </a:r>
            <a:r>
              <a:rPr lang="es-MX" dirty="0" smtClean="0"/>
              <a:t> N=70; </a:t>
            </a:r>
            <a:r>
              <a:rPr lang="es-MX" dirty="0" err="1" smtClean="0"/>
              <a:t>Sleep</a:t>
            </a:r>
            <a:r>
              <a:rPr lang="es-MX" dirty="0" smtClean="0"/>
              <a:t>(N); </a:t>
            </a:r>
            <a:r>
              <a:rPr lang="es-MX" dirty="0" err="1" smtClean="0"/>
              <a:t>if</a:t>
            </a:r>
            <a:r>
              <a:rPr lang="es-MX" dirty="0" smtClean="0"/>
              <a:t>(punto aumenta){N-5;} </a:t>
            </a:r>
            <a:r>
              <a:rPr lang="es-MX" i="1" dirty="0" smtClean="0"/>
              <a:t>repite</a:t>
            </a:r>
          </a:p>
        </p:txBody>
      </p:sp>
    </p:spTree>
    <p:extLst>
      <p:ext uri="{BB962C8B-B14F-4D97-AF65-F5344CB8AC3E}">
        <p14:creationId xmlns:p14="http://schemas.microsoft.com/office/powerpoint/2010/main" val="3865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/>
              <a:t>string</a:t>
            </a:r>
            <a:r>
              <a:rPr lang="es-MX" dirty="0"/>
              <a:t> line;</a:t>
            </a:r>
          </a:p>
          <a:p>
            <a:r>
              <a:rPr lang="es-MX" dirty="0"/>
              <a:t>	   		</a:t>
            </a:r>
            <a:r>
              <a:rPr lang="es-MX" dirty="0" err="1"/>
              <a:t>ifstream</a:t>
            </a:r>
            <a:r>
              <a:rPr lang="es-MX" dirty="0"/>
              <a:t> </a:t>
            </a:r>
            <a:r>
              <a:rPr lang="es-MX" dirty="0" err="1"/>
              <a:t>myfile</a:t>
            </a:r>
            <a:r>
              <a:rPr lang="es-MX" dirty="0"/>
              <a:t> ("instrucciones.txt");</a:t>
            </a:r>
          </a:p>
          <a:p>
            <a:r>
              <a:rPr lang="es-MX" dirty="0"/>
              <a:t>	   		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myfile.is_open</a:t>
            </a:r>
            <a:r>
              <a:rPr lang="es-MX" dirty="0"/>
              <a:t>())</a:t>
            </a:r>
          </a:p>
          <a:p>
            <a:r>
              <a:rPr lang="es-MX" dirty="0"/>
              <a:t>	   		{</a:t>
            </a:r>
          </a:p>
          <a:p>
            <a:r>
              <a:rPr lang="es-MX" dirty="0"/>
              <a:t>	   			</a:t>
            </a:r>
            <a:r>
              <a:rPr lang="es-MX" dirty="0" err="1"/>
              <a:t>while</a:t>
            </a:r>
            <a:r>
              <a:rPr lang="es-MX" dirty="0"/>
              <a:t> (</a:t>
            </a:r>
            <a:r>
              <a:rPr lang="es-MX" dirty="0" err="1"/>
              <a:t>getline</a:t>
            </a:r>
            <a:r>
              <a:rPr lang="es-MX" dirty="0"/>
              <a:t> (</a:t>
            </a:r>
            <a:r>
              <a:rPr lang="es-MX" dirty="0" err="1"/>
              <a:t>myfile,line</a:t>
            </a:r>
            <a:r>
              <a:rPr lang="es-MX" dirty="0"/>
              <a:t>)){</a:t>
            </a:r>
          </a:p>
          <a:p>
            <a:r>
              <a:rPr lang="es-MX" dirty="0"/>
              <a:t>	   				</a:t>
            </a:r>
            <a:r>
              <a:rPr lang="es-MX" dirty="0" err="1"/>
              <a:t>cout</a:t>
            </a:r>
            <a:r>
              <a:rPr lang="es-MX" dirty="0"/>
              <a:t>&lt;&lt;line&lt;&lt;"\n";</a:t>
            </a:r>
          </a:p>
          <a:p>
            <a:r>
              <a:rPr lang="es-MX" dirty="0"/>
              <a:t>	   			}</a:t>
            </a:r>
          </a:p>
          <a:p>
            <a:r>
              <a:rPr lang="es-MX" dirty="0"/>
              <a:t>	   			</a:t>
            </a:r>
            <a:r>
              <a:rPr lang="es-MX" dirty="0" err="1"/>
              <a:t>myfile.close</a:t>
            </a:r>
            <a:r>
              <a:rPr lang="es-MX" dirty="0"/>
              <a:t>();</a:t>
            </a:r>
          </a:p>
          <a:p>
            <a:r>
              <a:rPr lang="es-MX" dirty="0"/>
              <a:t>	   		}</a:t>
            </a:r>
          </a:p>
        </p:txBody>
      </p:sp>
    </p:spTree>
    <p:extLst>
      <p:ext uri="{BB962C8B-B14F-4D97-AF65-F5344CB8AC3E}">
        <p14:creationId xmlns:p14="http://schemas.microsoft.com/office/powerpoint/2010/main" val="33432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106</TotalTime>
  <Words>365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Pong</vt:lpstr>
      <vt:lpstr>Presentación de PowerPoint</vt:lpstr>
      <vt:lpstr>2 Pongs: Pong1x1, PongTabTab</vt:lpstr>
      <vt:lpstr>Presentación de PowerPoint</vt:lpstr>
      <vt:lpstr>Partes importantes del código</vt:lpstr>
      <vt:lpstr>Función PlaySound()</vt:lpstr>
      <vt:lpstr>Beep()</vt:lpstr>
      <vt:lpstr>Lógica</vt:lpstr>
      <vt:lpstr>Instrucciones</vt:lpstr>
      <vt:lpstr>Presentación de PowerPoint</vt:lpstr>
      <vt:lpstr>Créditos</vt:lpstr>
      <vt:lpstr>Presentación de PowerPoint</vt:lpstr>
      <vt:lpstr>Librerías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alex santoscoy</dc:creator>
  <cp:lastModifiedBy>alex santoscoy</cp:lastModifiedBy>
  <cp:revision>8</cp:revision>
  <dcterms:created xsi:type="dcterms:W3CDTF">2018-05-14T03:05:26Z</dcterms:created>
  <dcterms:modified xsi:type="dcterms:W3CDTF">2018-05-14T17:11:36Z</dcterms:modified>
</cp:coreProperties>
</file>