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8"/>
    <a:srgbClr val="FB1998"/>
    <a:srgbClr val="D20076"/>
    <a:srgbClr val="61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EB8-1B26-4CA5-BBA7-E1170810FCF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80FD-E574-43C7-9949-4FB63E620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2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EB8-1B26-4CA5-BBA7-E1170810FCF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80FD-E574-43C7-9949-4FB63E620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0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EB8-1B26-4CA5-BBA7-E1170810FCF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80FD-E574-43C7-9949-4FB63E620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2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EB8-1B26-4CA5-BBA7-E1170810FCF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80FD-E574-43C7-9949-4FB63E620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7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EB8-1B26-4CA5-BBA7-E1170810FCF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80FD-E574-43C7-9949-4FB63E620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0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EB8-1B26-4CA5-BBA7-E1170810FCF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80FD-E574-43C7-9949-4FB63E620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65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EB8-1B26-4CA5-BBA7-E1170810FCF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80FD-E574-43C7-9949-4FB63E620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EB8-1B26-4CA5-BBA7-E1170810FCF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80FD-E574-43C7-9949-4FB63E620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5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EB8-1B26-4CA5-BBA7-E1170810FCF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80FD-E574-43C7-9949-4FB63E620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8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EB8-1B26-4CA5-BBA7-E1170810FCF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80FD-E574-43C7-9949-4FB63E620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7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EB8-1B26-4CA5-BBA7-E1170810FCF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80FD-E574-43C7-9949-4FB63E620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55FEB8-1B26-4CA5-BBA7-E1170810FCF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8D80FD-E574-43C7-9949-4FB63E620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1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pink blob&#10;&#10;AI-generated content may be incorrect.">
            <a:extLst>
              <a:ext uri="{FF2B5EF4-FFF2-40B4-BE49-F238E27FC236}">
                <a16:creationId xmlns:a16="http://schemas.microsoft.com/office/drawing/2014/main" id="{CA7A5613-594A-9120-FC1B-610C38773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579" y="0"/>
            <a:ext cx="4168841" cy="685800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42D8700-EA07-F720-4A5F-F29D0A574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592330"/>
              </p:ext>
            </p:extLst>
          </p:nvPr>
        </p:nvGraphicFramePr>
        <p:xfrm>
          <a:off x="3773088" y="569113"/>
          <a:ext cx="4480724" cy="640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389605932"/>
                    </a:ext>
                  </a:extLst>
                </a:gridCol>
                <a:gridCol w="2834640">
                  <a:extLst>
                    <a:ext uri="{9D8B030D-6E8A-4147-A177-3AD203B41FA5}">
                      <a16:colId xmlns:a16="http://schemas.microsoft.com/office/drawing/2014/main" val="49573202"/>
                    </a:ext>
                  </a:extLst>
                </a:gridCol>
                <a:gridCol w="823124">
                  <a:extLst>
                    <a:ext uri="{9D8B030D-6E8A-4147-A177-3AD203B41FA5}">
                      <a16:colId xmlns:a16="http://schemas.microsoft.com/office/drawing/2014/main" val="36207534"/>
                    </a:ext>
                  </a:extLst>
                </a:gridCol>
              </a:tblGrid>
              <a:tr h="320041">
                <a:tc gridSpan="3"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rgbClr val="4B00FF"/>
                        </a:gs>
                        <a:gs pos="100000">
                          <a:srgbClr val="FF0000"/>
                        </a:gs>
                      </a:gsLst>
                      <a:lin ang="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980685"/>
                  </a:ext>
                </a:extLst>
              </a:tr>
              <a:tr h="320041">
                <a:tc>
                  <a:txBody>
                    <a:bodyPr/>
                    <a:lstStyle/>
                    <a:p>
                      <a:r>
                        <a:rPr lang="en-US" sz="1100" dirty="0"/>
                        <a:t>0%</a:t>
                      </a:r>
                    </a:p>
                  </a:txBody>
                  <a:tcPr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Polar Contact Prevalence</a:t>
                      </a:r>
                    </a:p>
                  </a:txBody>
                  <a:tcPr marT="45721" marB="4572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27%</a:t>
                      </a:r>
                    </a:p>
                  </a:txBody>
                  <a:tcPr marT="45721" marB="4572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144052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7845497-839F-4C1D-150C-0DF3BE6C9F9F}"/>
              </a:ext>
            </a:extLst>
          </p:cNvPr>
          <p:cNvSpPr/>
          <p:nvPr/>
        </p:nvSpPr>
        <p:spPr>
          <a:xfrm>
            <a:off x="6919787" y="5096840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D2007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N49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F56BA41-C7DE-3101-4F65-B7FCE128D68A}"/>
              </a:ext>
            </a:extLst>
          </p:cNvPr>
          <p:cNvSpPr/>
          <p:nvPr/>
        </p:nvSpPr>
        <p:spPr>
          <a:xfrm>
            <a:off x="3544367" y="3947766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E79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B758FF-60B7-3A2A-6C5A-7150C152AD6C}"/>
              </a:ext>
            </a:extLst>
          </p:cNvPr>
          <p:cNvSpPr/>
          <p:nvPr/>
        </p:nvSpPr>
        <p:spPr>
          <a:xfrm>
            <a:off x="3544367" y="3121974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D2007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E116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595CF89-535D-1017-2DD6-90E570B94D2F}"/>
              </a:ext>
            </a:extLst>
          </p:cNvPr>
          <p:cNvSpPr/>
          <p:nvPr/>
        </p:nvSpPr>
        <p:spPr>
          <a:xfrm>
            <a:off x="7446837" y="4140180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FB199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K262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768ADCD-297E-E1B0-BE01-C00BC47F02C1}"/>
              </a:ext>
            </a:extLst>
          </p:cNvPr>
          <p:cNvSpPr/>
          <p:nvPr/>
        </p:nvSpPr>
        <p:spPr>
          <a:xfrm>
            <a:off x="3388425" y="5307246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N279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268107-720C-F919-3513-4FE1A24981F3}"/>
              </a:ext>
            </a:extLst>
          </p:cNvPr>
          <p:cNvSpPr/>
          <p:nvPr/>
        </p:nvSpPr>
        <p:spPr>
          <a:xfrm>
            <a:off x="7446837" y="5499090"/>
            <a:ext cx="934423" cy="307026"/>
          </a:xfrm>
          <a:prstGeom prst="roundRect">
            <a:avLst>
              <a:gd name="adj" fmla="val 50000"/>
            </a:avLst>
          </a:prstGeom>
          <a:solidFill>
            <a:srgbClr val="FA0A6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/>
              <a:t>E305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642B73-B33B-2714-CEF1-5A59D75BFE6A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013450" y="4254792"/>
            <a:ext cx="1433387" cy="3890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AB3818-1157-9A77-A60C-8B8958837AA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585845" y="5250353"/>
            <a:ext cx="1333942" cy="1273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B70087-49F2-B092-339F-C27F4B796267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478790" y="4101279"/>
            <a:ext cx="85429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B9C245-D16D-5B24-0A10-9CB4F289C971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478790" y="3275487"/>
            <a:ext cx="1107055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D8AE87-1B51-B942-6393-E88DA0EF3AA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322848" y="5460759"/>
            <a:ext cx="65747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2066E93-9BC6-0585-A0C0-90B2464486BF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140450" y="5652603"/>
            <a:ext cx="130638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11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13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Colby Ford</dc:creator>
  <cp:lastModifiedBy>Colby Ford</cp:lastModifiedBy>
  <cp:revision>4</cp:revision>
  <dcterms:created xsi:type="dcterms:W3CDTF">2025-06-05T17:23:41Z</dcterms:created>
  <dcterms:modified xsi:type="dcterms:W3CDTF">2025-06-05T17:57:37Z</dcterms:modified>
</cp:coreProperties>
</file>